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5" r:id="rId21"/>
    <p:sldId id="279" r:id="rId22"/>
    <p:sldId id="276" r:id="rId23"/>
    <p:sldId id="277" r:id="rId24"/>
    <p:sldId id="282" r:id="rId25"/>
    <p:sldId id="283" r:id="rId26"/>
    <p:sldId id="28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15" r:id="rId41"/>
    <p:sldId id="297" r:id="rId42"/>
    <p:sldId id="298" r:id="rId43"/>
    <p:sldId id="299" r:id="rId44"/>
    <p:sldId id="314" r:id="rId45"/>
    <p:sldId id="300" r:id="rId46"/>
    <p:sldId id="301" r:id="rId47"/>
    <p:sldId id="309" r:id="rId48"/>
    <p:sldId id="310" r:id="rId49"/>
    <p:sldId id="311" r:id="rId50"/>
    <p:sldId id="308" r:id="rId51"/>
    <p:sldId id="313" r:id="rId52"/>
    <p:sldId id="302" r:id="rId53"/>
    <p:sldId id="303" r:id="rId54"/>
    <p:sldId id="304" r:id="rId55"/>
    <p:sldId id="306" r:id="rId56"/>
    <p:sldId id="307" r:id="rId57"/>
    <p:sldId id="305" r:id="rId58"/>
    <p:sldId id="312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87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5C0E2C-0F4C-4482-AF07-58AEA7AB7C28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9C60E735-0194-4A84-9FAC-D62AAF50D971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Needs Assessment</a:t>
          </a:r>
          <a:endParaRPr lang="en-IN"/>
        </a:p>
      </dgm:t>
    </dgm:pt>
    <dgm:pt modelId="{FD16F0F1-7F08-41D2-B822-F7607D98B376}" type="parTrans" cxnId="{ABBFB3C6-1ACF-4E3A-B9CA-06B2FBEF967F}">
      <dgm:prSet/>
      <dgm:spPr/>
      <dgm:t>
        <a:bodyPr/>
        <a:lstStyle/>
        <a:p>
          <a:endParaRPr lang="en-IN"/>
        </a:p>
      </dgm:t>
    </dgm:pt>
    <dgm:pt modelId="{F735C786-232C-47DA-8C38-2CD0AE75509D}" type="sibTrans" cxnId="{ABBFB3C6-1ACF-4E3A-B9CA-06B2FBEF967F}">
      <dgm:prSet/>
      <dgm:spPr/>
      <dgm:t>
        <a:bodyPr/>
        <a:lstStyle/>
        <a:p>
          <a:endParaRPr lang="en-IN"/>
        </a:p>
      </dgm:t>
    </dgm:pt>
    <dgm:pt modelId="{B1560164-7108-4B15-8F4C-BFF7828D9F84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Purchase</a:t>
          </a:r>
          <a:endParaRPr lang="en-IN"/>
        </a:p>
      </dgm:t>
    </dgm:pt>
    <dgm:pt modelId="{B3AC7DEB-E792-4B94-8AA2-CAD2E1765CD3}" type="parTrans" cxnId="{03AA49FF-F7B1-4B30-A47E-5AFB664DB206}">
      <dgm:prSet/>
      <dgm:spPr/>
      <dgm:t>
        <a:bodyPr/>
        <a:lstStyle/>
        <a:p>
          <a:endParaRPr lang="en-IN"/>
        </a:p>
      </dgm:t>
    </dgm:pt>
    <dgm:pt modelId="{54CC7812-A9A1-43E4-859A-A3321C4FB4FA}" type="sibTrans" cxnId="{03AA49FF-F7B1-4B30-A47E-5AFB664DB206}">
      <dgm:prSet/>
      <dgm:spPr/>
      <dgm:t>
        <a:bodyPr/>
        <a:lstStyle/>
        <a:p>
          <a:endParaRPr lang="en-IN"/>
        </a:p>
      </dgm:t>
    </dgm:pt>
    <dgm:pt modelId="{D86339FC-1D5D-4B3E-845A-C5656DC484C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Installation</a:t>
          </a:r>
          <a:endParaRPr lang="en-IN"/>
        </a:p>
      </dgm:t>
    </dgm:pt>
    <dgm:pt modelId="{98F31AC8-F944-4BD1-9246-F81A9A44D9C3}" type="parTrans" cxnId="{1AADBEAE-8C05-4565-9C8C-7854369BFBE3}">
      <dgm:prSet/>
      <dgm:spPr/>
      <dgm:t>
        <a:bodyPr/>
        <a:lstStyle/>
        <a:p>
          <a:endParaRPr lang="en-IN"/>
        </a:p>
      </dgm:t>
    </dgm:pt>
    <dgm:pt modelId="{D953DAC4-094D-4A48-8031-979B3D043019}" type="sibTrans" cxnId="{1AADBEAE-8C05-4565-9C8C-7854369BFBE3}">
      <dgm:prSet/>
      <dgm:spPr/>
      <dgm:t>
        <a:bodyPr/>
        <a:lstStyle/>
        <a:p>
          <a:endParaRPr lang="en-IN"/>
        </a:p>
      </dgm:t>
    </dgm:pt>
    <dgm:pt modelId="{00ABBAB8-1BB8-4041-BA95-476A5FD8934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Introduction &amp; Training</a:t>
          </a:r>
          <a:endParaRPr lang="en-IN"/>
        </a:p>
      </dgm:t>
    </dgm:pt>
    <dgm:pt modelId="{27B3531F-B939-4EEB-A33E-30B5058B9005}" type="parTrans" cxnId="{95E78180-BEBB-45B2-9CCF-4203EB2DADA0}">
      <dgm:prSet/>
      <dgm:spPr/>
      <dgm:t>
        <a:bodyPr/>
        <a:lstStyle/>
        <a:p>
          <a:endParaRPr lang="en-IN"/>
        </a:p>
      </dgm:t>
    </dgm:pt>
    <dgm:pt modelId="{B8168114-960F-4B3F-AD8D-FDC330205CF1}" type="sibTrans" cxnId="{95E78180-BEBB-45B2-9CCF-4203EB2DADA0}">
      <dgm:prSet/>
      <dgm:spPr/>
      <dgm:t>
        <a:bodyPr/>
        <a:lstStyle/>
        <a:p>
          <a:endParaRPr lang="en-IN"/>
        </a:p>
      </dgm:t>
    </dgm:pt>
    <dgm:pt modelId="{FA91929C-B4AD-4A62-9C24-09B6C6906D2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Limited Usage</a:t>
          </a:r>
          <a:endParaRPr lang="en-IN"/>
        </a:p>
      </dgm:t>
    </dgm:pt>
    <dgm:pt modelId="{19004EA4-B753-4233-A430-307403579408}" type="parTrans" cxnId="{9E4D862C-2608-443A-9778-FE57786CE60A}">
      <dgm:prSet/>
      <dgm:spPr/>
      <dgm:t>
        <a:bodyPr/>
        <a:lstStyle/>
        <a:p>
          <a:endParaRPr lang="en-IN"/>
        </a:p>
      </dgm:t>
    </dgm:pt>
    <dgm:pt modelId="{06CDB8EB-8F4E-403A-9DE5-CC6003A236DC}" type="sibTrans" cxnId="{9E4D862C-2608-443A-9778-FE57786CE60A}">
      <dgm:prSet/>
      <dgm:spPr/>
      <dgm:t>
        <a:bodyPr/>
        <a:lstStyle/>
        <a:p>
          <a:endParaRPr lang="en-IN"/>
        </a:p>
      </dgm:t>
    </dgm:pt>
    <dgm:pt modelId="{F5DB685B-582F-442C-8708-DFC7CDF6DE5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Full usage</a:t>
          </a:r>
          <a:endParaRPr lang="en-IN"/>
        </a:p>
      </dgm:t>
    </dgm:pt>
    <dgm:pt modelId="{06E8B1B8-93F0-4F44-BB5F-79673F755051}" type="parTrans" cxnId="{4FFFFE6F-940E-4EF3-9249-87388A4EA5A7}">
      <dgm:prSet/>
      <dgm:spPr/>
      <dgm:t>
        <a:bodyPr/>
        <a:lstStyle/>
        <a:p>
          <a:endParaRPr lang="en-IN"/>
        </a:p>
      </dgm:t>
    </dgm:pt>
    <dgm:pt modelId="{51469ECD-14AD-48A6-8C2D-B3E565C84825}" type="sibTrans" cxnId="{4FFFFE6F-940E-4EF3-9249-87388A4EA5A7}">
      <dgm:prSet/>
      <dgm:spPr/>
      <dgm:t>
        <a:bodyPr/>
        <a:lstStyle/>
        <a:p>
          <a:endParaRPr lang="en-IN"/>
        </a:p>
      </dgm:t>
    </dgm:pt>
    <dgm:pt modelId="{0AEFCB61-B8D9-4D60-B802-866429C5521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Evaluation (Reaches limitation of product)</a:t>
          </a:r>
          <a:endParaRPr lang="en-IN"/>
        </a:p>
      </dgm:t>
    </dgm:pt>
    <dgm:pt modelId="{3D944A6D-C92A-446E-BBEE-2E642FFEECF5}" type="parTrans" cxnId="{FEAEF384-EA33-4251-9AA9-06C1534975F5}">
      <dgm:prSet/>
      <dgm:spPr/>
      <dgm:t>
        <a:bodyPr/>
        <a:lstStyle/>
        <a:p>
          <a:endParaRPr lang="en-IN"/>
        </a:p>
      </dgm:t>
    </dgm:pt>
    <dgm:pt modelId="{77868FB6-6064-4761-AFAB-A1C2F27047E8}" type="sibTrans" cxnId="{FEAEF384-EA33-4251-9AA9-06C1534975F5}">
      <dgm:prSet/>
      <dgm:spPr/>
      <dgm:t>
        <a:bodyPr/>
        <a:lstStyle/>
        <a:p>
          <a:endParaRPr lang="en-IN"/>
        </a:p>
      </dgm:t>
    </dgm:pt>
    <dgm:pt modelId="{E0AECEC7-F744-4EEE-8855-C0114B0271B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Evaluation (Next stage of development)</a:t>
          </a:r>
          <a:endParaRPr lang="en-IN"/>
        </a:p>
      </dgm:t>
    </dgm:pt>
    <dgm:pt modelId="{DC8E400C-76D0-4F11-824E-EDFF251B8921}" type="parTrans" cxnId="{33DF6557-04BA-4DFD-8165-C7981319C10B}">
      <dgm:prSet/>
      <dgm:spPr/>
      <dgm:t>
        <a:bodyPr/>
        <a:lstStyle/>
        <a:p>
          <a:endParaRPr lang="en-IN"/>
        </a:p>
      </dgm:t>
    </dgm:pt>
    <dgm:pt modelId="{AB56ACBF-16D6-45B2-921A-D02ED639E991}" type="sibTrans" cxnId="{33DF6557-04BA-4DFD-8165-C7981319C10B}">
      <dgm:prSet/>
      <dgm:spPr/>
      <dgm:t>
        <a:bodyPr/>
        <a:lstStyle/>
        <a:p>
          <a:endParaRPr lang="en-IN"/>
        </a:p>
      </dgm:t>
    </dgm:pt>
    <dgm:pt modelId="{37B428EA-D442-4689-B862-256FFE5DC5D4}" type="pres">
      <dgm:prSet presAssocID="{095C0E2C-0F4C-4482-AF07-58AEA7AB7C28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5DE1C-1A4F-4F90-B1D8-AF57C31E7748}" type="pres">
      <dgm:prSet presAssocID="{9C60E735-0194-4A84-9FAC-D62AAF50D97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12AFEE-6479-4C89-A8E8-93736D862962}" type="pres">
      <dgm:prSet presAssocID="{F735C786-232C-47DA-8C38-2CD0AE7550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7707E8D5-59AF-433D-927F-232C2BE1C070}" type="pres">
      <dgm:prSet presAssocID="{F735C786-232C-47DA-8C38-2CD0AE75509D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CB06847-06DC-4116-8E5C-793EB0BD2D52}" type="pres">
      <dgm:prSet presAssocID="{B1560164-7108-4B15-8F4C-BFF7828D9F8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D7552-3E47-4566-8847-8E1E96DC6D7B}" type="pres">
      <dgm:prSet presAssocID="{54CC7812-A9A1-43E4-859A-A3321C4FB4FA}" presName="sibTrans" presStyleLbl="sibTrans2D1" presStyleIdx="1" presStyleCnt="7"/>
      <dgm:spPr/>
      <dgm:t>
        <a:bodyPr/>
        <a:lstStyle/>
        <a:p>
          <a:endParaRPr lang="en-US"/>
        </a:p>
      </dgm:t>
    </dgm:pt>
    <dgm:pt modelId="{16C89819-79B6-48D9-8F77-EE8B87925BED}" type="pres">
      <dgm:prSet presAssocID="{54CC7812-A9A1-43E4-859A-A3321C4FB4FA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1A2C6324-7E62-4226-828A-9AB83219B601}" type="pres">
      <dgm:prSet presAssocID="{D86339FC-1D5D-4B3E-845A-C5656DC484C9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59916-2289-487B-BF44-7E0AB28C3BCD}" type="pres">
      <dgm:prSet presAssocID="{D953DAC4-094D-4A48-8031-979B3D04301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10F96E9C-2875-4D96-9186-90B02C3F8A87}" type="pres">
      <dgm:prSet presAssocID="{D953DAC4-094D-4A48-8031-979B3D043019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079C59B9-F3DF-4E8B-838A-679B0495F899}" type="pres">
      <dgm:prSet presAssocID="{00ABBAB8-1BB8-4041-BA95-476A5FD89340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87AC6-D08A-4CC5-A9AE-31A69C9EF8CA}" type="pres">
      <dgm:prSet presAssocID="{B8168114-960F-4B3F-AD8D-FDC330205CF1}" presName="sibTrans" presStyleLbl="sibTrans2D1" presStyleIdx="3" presStyleCnt="7"/>
      <dgm:spPr/>
      <dgm:t>
        <a:bodyPr/>
        <a:lstStyle/>
        <a:p>
          <a:endParaRPr lang="en-US"/>
        </a:p>
      </dgm:t>
    </dgm:pt>
    <dgm:pt modelId="{A5494477-ABC2-4246-B004-B37EABE516F5}" type="pres">
      <dgm:prSet presAssocID="{B8168114-960F-4B3F-AD8D-FDC330205CF1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52572405-BD98-455F-BCF3-4BCEF09B2A0C}" type="pres">
      <dgm:prSet presAssocID="{FA91929C-B4AD-4A62-9C24-09B6C6906D2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AB263-ECE0-49EB-8FC2-F67A7911E06D}" type="pres">
      <dgm:prSet presAssocID="{06CDB8EB-8F4E-403A-9DE5-CC6003A236DC}" presName="sibTrans" presStyleLbl="sibTrans2D1" presStyleIdx="4" presStyleCnt="7"/>
      <dgm:spPr/>
      <dgm:t>
        <a:bodyPr/>
        <a:lstStyle/>
        <a:p>
          <a:endParaRPr lang="en-US"/>
        </a:p>
      </dgm:t>
    </dgm:pt>
    <dgm:pt modelId="{371F290C-E4E4-4032-9B7B-648D13C5AE5A}" type="pres">
      <dgm:prSet presAssocID="{06CDB8EB-8F4E-403A-9DE5-CC6003A236DC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4EC697EA-F64C-4452-94DA-5130FE065FE9}" type="pres">
      <dgm:prSet presAssocID="{F5DB685B-582F-442C-8708-DFC7CDF6DE5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BD81C-39CA-4D1A-9878-88EC4F21282A}" type="pres">
      <dgm:prSet presAssocID="{51469ECD-14AD-48A6-8C2D-B3E565C84825}" presName="sibTrans" presStyleLbl="sibTrans2D1" presStyleIdx="5" presStyleCnt="7"/>
      <dgm:spPr/>
      <dgm:t>
        <a:bodyPr/>
        <a:lstStyle/>
        <a:p>
          <a:endParaRPr lang="en-US"/>
        </a:p>
      </dgm:t>
    </dgm:pt>
    <dgm:pt modelId="{7AC0FD24-B267-44A8-9A3F-65CC2CBAD98B}" type="pres">
      <dgm:prSet presAssocID="{51469ECD-14AD-48A6-8C2D-B3E565C84825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C9D298FF-EBD4-45D7-ADDC-9E41AC438A16}" type="pres">
      <dgm:prSet presAssocID="{0AEFCB61-B8D9-4D60-B802-866429C5521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3348C-4191-4E6C-B507-BBD45811324C}" type="pres">
      <dgm:prSet presAssocID="{77868FB6-6064-4761-AFAB-A1C2F27047E8}" presName="sibTrans" presStyleLbl="sibTrans2D1" presStyleIdx="6" presStyleCnt="7"/>
      <dgm:spPr/>
      <dgm:t>
        <a:bodyPr/>
        <a:lstStyle/>
        <a:p>
          <a:endParaRPr lang="en-US"/>
        </a:p>
      </dgm:t>
    </dgm:pt>
    <dgm:pt modelId="{B9656429-041A-46D0-9AB3-CA228A8E7E82}" type="pres">
      <dgm:prSet presAssocID="{77868FB6-6064-4761-AFAB-A1C2F27047E8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0CBBC1C3-9CC1-45B2-89E6-A3F07DDEAD5B}" type="pres">
      <dgm:prSet presAssocID="{E0AECEC7-F744-4EEE-8855-C0114B0271B7}" presName="node" presStyleLbl="node1" presStyleIdx="7" presStyleCnt="8" custLinFactX="-8051" custLinFactY="-100000" custLinFactNeighborX="-100000" custLinFactNeighborY="-104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4CC63E-7756-41A5-9CE1-D53A02332BD3}" type="presOf" srcId="{B1560164-7108-4B15-8F4C-BFF7828D9F84}" destId="{8CB06847-06DC-4116-8E5C-793EB0BD2D52}" srcOrd="0" destOrd="0" presId="urn:microsoft.com/office/officeart/2005/8/layout/process2"/>
    <dgm:cxn modelId="{E2401BAF-DB88-425C-A44A-EE2BC1A79F6F}" type="presOf" srcId="{095C0E2C-0F4C-4482-AF07-58AEA7AB7C28}" destId="{37B428EA-D442-4689-B862-256FFE5DC5D4}" srcOrd="0" destOrd="0" presId="urn:microsoft.com/office/officeart/2005/8/layout/process2"/>
    <dgm:cxn modelId="{95269A35-F920-4F04-B84C-7D8A3C3F4773}" type="presOf" srcId="{77868FB6-6064-4761-AFAB-A1C2F27047E8}" destId="{B9656429-041A-46D0-9AB3-CA228A8E7E82}" srcOrd="1" destOrd="0" presId="urn:microsoft.com/office/officeart/2005/8/layout/process2"/>
    <dgm:cxn modelId="{017A23D2-334D-420C-846B-622A84149C45}" type="presOf" srcId="{D953DAC4-094D-4A48-8031-979B3D043019}" destId="{10F96E9C-2875-4D96-9186-90B02C3F8A87}" srcOrd="1" destOrd="0" presId="urn:microsoft.com/office/officeart/2005/8/layout/process2"/>
    <dgm:cxn modelId="{649A412C-C14C-49CE-BF8A-4FD8452BF801}" type="presOf" srcId="{F735C786-232C-47DA-8C38-2CD0AE75509D}" destId="{D612AFEE-6479-4C89-A8E8-93736D862962}" srcOrd="0" destOrd="0" presId="urn:microsoft.com/office/officeart/2005/8/layout/process2"/>
    <dgm:cxn modelId="{39C19818-8043-429C-9E13-DC500E4C6690}" type="presOf" srcId="{FA91929C-B4AD-4A62-9C24-09B6C6906D22}" destId="{52572405-BD98-455F-BCF3-4BCEF09B2A0C}" srcOrd="0" destOrd="0" presId="urn:microsoft.com/office/officeart/2005/8/layout/process2"/>
    <dgm:cxn modelId="{0C0A8123-62FA-4715-9CEE-F0FF748469DB}" type="presOf" srcId="{51469ECD-14AD-48A6-8C2D-B3E565C84825}" destId="{7AC0FD24-B267-44A8-9A3F-65CC2CBAD98B}" srcOrd="1" destOrd="0" presId="urn:microsoft.com/office/officeart/2005/8/layout/process2"/>
    <dgm:cxn modelId="{AA7E4394-19E7-4798-A83C-232DD2C5865B}" type="presOf" srcId="{0AEFCB61-B8D9-4D60-B802-866429C55212}" destId="{C9D298FF-EBD4-45D7-ADDC-9E41AC438A16}" srcOrd="0" destOrd="0" presId="urn:microsoft.com/office/officeart/2005/8/layout/process2"/>
    <dgm:cxn modelId="{894EFD93-5BDF-4E67-B00C-0CD8C6B67BD8}" type="presOf" srcId="{9C60E735-0194-4A84-9FAC-D62AAF50D971}" destId="{A9D5DE1C-1A4F-4F90-B1D8-AF57C31E7748}" srcOrd="0" destOrd="0" presId="urn:microsoft.com/office/officeart/2005/8/layout/process2"/>
    <dgm:cxn modelId="{759C25A4-214C-4ADE-B539-38D17F509840}" type="presOf" srcId="{51469ECD-14AD-48A6-8C2D-B3E565C84825}" destId="{38ABD81C-39CA-4D1A-9878-88EC4F21282A}" srcOrd="0" destOrd="0" presId="urn:microsoft.com/office/officeart/2005/8/layout/process2"/>
    <dgm:cxn modelId="{ABBFB3C6-1ACF-4E3A-B9CA-06B2FBEF967F}" srcId="{095C0E2C-0F4C-4482-AF07-58AEA7AB7C28}" destId="{9C60E735-0194-4A84-9FAC-D62AAF50D971}" srcOrd="0" destOrd="0" parTransId="{FD16F0F1-7F08-41D2-B822-F7607D98B376}" sibTransId="{F735C786-232C-47DA-8C38-2CD0AE75509D}"/>
    <dgm:cxn modelId="{03AA49FF-F7B1-4B30-A47E-5AFB664DB206}" srcId="{095C0E2C-0F4C-4482-AF07-58AEA7AB7C28}" destId="{B1560164-7108-4B15-8F4C-BFF7828D9F84}" srcOrd="1" destOrd="0" parTransId="{B3AC7DEB-E792-4B94-8AA2-CAD2E1765CD3}" sibTransId="{54CC7812-A9A1-43E4-859A-A3321C4FB4FA}"/>
    <dgm:cxn modelId="{95E78180-BEBB-45B2-9CCF-4203EB2DADA0}" srcId="{095C0E2C-0F4C-4482-AF07-58AEA7AB7C28}" destId="{00ABBAB8-1BB8-4041-BA95-476A5FD89340}" srcOrd="3" destOrd="0" parTransId="{27B3531F-B939-4EEB-A33E-30B5058B9005}" sibTransId="{B8168114-960F-4B3F-AD8D-FDC330205CF1}"/>
    <dgm:cxn modelId="{7B6547D8-11FF-432C-9719-A9BD20B49310}" type="presOf" srcId="{06CDB8EB-8F4E-403A-9DE5-CC6003A236DC}" destId="{371F290C-E4E4-4032-9B7B-648D13C5AE5A}" srcOrd="1" destOrd="0" presId="urn:microsoft.com/office/officeart/2005/8/layout/process2"/>
    <dgm:cxn modelId="{C65046AB-7110-4C04-B0CD-57A78793D2D0}" type="presOf" srcId="{D953DAC4-094D-4A48-8031-979B3D043019}" destId="{93659916-2289-487B-BF44-7E0AB28C3BCD}" srcOrd="0" destOrd="0" presId="urn:microsoft.com/office/officeart/2005/8/layout/process2"/>
    <dgm:cxn modelId="{A2F4F2B7-BE3D-4C7C-8703-749097166F55}" type="presOf" srcId="{00ABBAB8-1BB8-4041-BA95-476A5FD89340}" destId="{079C59B9-F3DF-4E8B-838A-679B0495F899}" srcOrd="0" destOrd="0" presId="urn:microsoft.com/office/officeart/2005/8/layout/process2"/>
    <dgm:cxn modelId="{902E4EA7-11F5-4D62-81AA-D517E646ABA1}" type="presOf" srcId="{F735C786-232C-47DA-8C38-2CD0AE75509D}" destId="{7707E8D5-59AF-433D-927F-232C2BE1C070}" srcOrd="1" destOrd="0" presId="urn:microsoft.com/office/officeart/2005/8/layout/process2"/>
    <dgm:cxn modelId="{B1C677E3-2784-44C6-B4A9-2E44965BA57E}" type="presOf" srcId="{E0AECEC7-F744-4EEE-8855-C0114B0271B7}" destId="{0CBBC1C3-9CC1-45B2-89E6-A3F07DDEAD5B}" srcOrd="0" destOrd="0" presId="urn:microsoft.com/office/officeart/2005/8/layout/process2"/>
    <dgm:cxn modelId="{F087BC4C-B16F-44D1-8D9D-D6DCCD3D7E96}" type="presOf" srcId="{54CC7812-A9A1-43E4-859A-A3321C4FB4FA}" destId="{16C89819-79B6-48D9-8F77-EE8B87925BED}" srcOrd="1" destOrd="0" presId="urn:microsoft.com/office/officeart/2005/8/layout/process2"/>
    <dgm:cxn modelId="{4FFFFE6F-940E-4EF3-9249-87388A4EA5A7}" srcId="{095C0E2C-0F4C-4482-AF07-58AEA7AB7C28}" destId="{F5DB685B-582F-442C-8708-DFC7CDF6DE57}" srcOrd="5" destOrd="0" parTransId="{06E8B1B8-93F0-4F44-BB5F-79673F755051}" sibTransId="{51469ECD-14AD-48A6-8C2D-B3E565C84825}"/>
    <dgm:cxn modelId="{1AADBEAE-8C05-4565-9C8C-7854369BFBE3}" srcId="{095C0E2C-0F4C-4482-AF07-58AEA7AB7C28}" destId="{D86339FC-1D5D-4B3E-845A-C5656DC484C9}" srcOrd="2" destOrd="0" parTransId="{98F31AC8-F944-4BD1-9246-F81A9A44D9C3}" sibTransId="{D953DAC4-094D-4A48-8031-979B3D043019}"/>
    <dgm:cxn modelId="{D9716B25-061C-4325-853E-A8F75839522E}" type="presOf" srcId="{54CC7812-A9A1-43E4-859A-A3321C4FB4FA}" destId="{B0DD7552-3E47-4566-8847-8E1E96DC6D7B}" srcOrd="0" destOrd="0" presId="urn:microsoft.com/office/officeart/2005/8/layout/process2"/>
    <dgm:cxn modelId="{4AE2DF79-77E7-4A05-8898-0E6EC9FFFCE2}" type="presOf" srcId="{B8168114-960F-4B3F-AD8D-FDC330205CF1}" destId="{A5494477-ABC2-4246-B004-B37EABE516F5}" srcOrd="1" destOrd="0" presId="urn:microsoft.com/office/officeart/2005/8/layout/process2"/>
    <dgm:cxn modelId="{F9E4D83E-32E8-4B66-BE34-8DC3A8AD54AC}" type="presOf" srcId="{F5DB685B-582F-442C-8708-DFC7CDF6DE57}" destId="{4EC697EA-F64C-4452-94DA-5130FE065FE9}" srcOrd="0" destOrd="0" presId="urn:microsoft.com/office/officeart/2005/8/layout/process2"/>
    <dgm:cxn modelId="{7F7FC400-8BF4-47A2-A9BF-95A523A43D9E}" type="presOf" srcId="{B8168114-960F-4B3F-AD8D-FDC330205CF1}" destId="{4CF87AC6-D08A-4CC5-A9AE-31A69C9EF8CA}" srcOrd="0" destOrd="0" presId="urn:microsoft.com/office/officeart/2005/8/layout/process2"/>
    <dgm:cxn modelId="{554307A3-1B92-4E4B-B5F8-A6339353F14F}" type="presOf" srcId="{06CDB8EB-8F4E-403A-9DE5-CC6003A236DC}" destId="{9A2AB263-ECE0-49EB-8FC2-F67A7911E06D}" srcOrd="0" destOrd="0" presId="urn:microsoft.com/office/officeart/2005/8/layout/process2"/>
    <dgm:cxn modelId="{33DF6557-04BA-4DFD-8165-C7981319C10B}" srcId="{095C0E2C-0F4C-4482-AF07-58AEA7AB7C28}" destId="{E0AECEC7-F744-4EEE-8855-C0114B0271B7}" srcOrd="7" destOrd="0" parTransId="{DC8E400C-76D0-4F11-824E-EDFF251B8921}" sibTransId="{AB56ACBF-16D6-45B2-921A-D02ED639E991}"/>
    <dgm:cxn modelId="{23AE45F0-8133-40E2-8FC1-259B337AB4E7}" type="presOf" srcId="{D86339FC-1D5D-4B3E-845A-C5656DC484C9}" destId="{1A2C6324-7E62-4226-828A-9AB83219B601}" srcOrd="0" destOrd="0" presId="urn:microsoft.com/office/officeart/2005/8/layout/process2"/>
    <dgm:cxn modelId="{9E4D862C-2608-443A-9778-FE57786CE60A}" srcId="{095C0E2C-0F4C-4482-AF07-58AEA7AB7C28}" destId="{FA91929C-B4AD-4A62-9C24-09B6C6906D22}" srcOrd="4" destOrd="0" parTransId="{19004EA4-B753-4233-A430-307403579408}" sibTransId="{06CDB8EB-8F4E-403A-9DE5-CC6003A236DC}"/>
    <dgm:cxn modelId="{FEAEF384-EA33-4251-9AA9-06C1534975F5}" srcId="{095C0E2C-0F4C-4482-AF07-58AEA7AB7C28}" destId="{0AEFCB61-B8D9-4D60-B802-866429C55212}" srcOrd="6" destOrd="0" parTransId="{3D944A6D-C92A-446E-BBEE-2E642FFEECF5}" sibTransId="{77868FB6-6064-4761-AFAB-A1C2F27047E8}"/>
    <dgm:cxn modelId="{6BF7F5AA-F4E0-4B9A-BC98-E450B2CA0735}" type="presOf" srcId="{77868FB6-6064-4761-AFAB-A1C2F27047E8}" destId="{EA13348C-4191-4E6C-B507-BBD45811324C}" srcOrd="0" destOrd="0" presId="urn:microsoft.com/office/officeart/2005/8/layout/process2"/>
    <dgm:cxn modelId="{318CD56B-882F-48D2-B155-AEF5BD92F38B}" type="presParOf" srcId="{37B428EA-D442-4689-B862-256FFE5DC5D4}" destId="{A9D5DE1C-1A4F-4F90-B1D8-AF57C31E7748}" srcOrd="0" destOrd="0" presId="urn:microsoft.com/office/officeart/2005/8/layout/process2"/>
    <dgm:cxn modelId="{44D627C6-12F4-432C-A5FE-C12A6DF54B57}" type="presParOf" srcId="{37B428EA-D442-4689-B862-256FFE5DC5D4}" destId="{D612AFEE-6479-4C89-A8E8-93736D862962}" srcOrd="1" destOrd="0" presId="urn:microsoft.com/office/officeart/2005/8/layout/process2"/>
    <dgm:cxn modelId="{4000A153-40EE-49CE-BFD0-C04B02A4E413}" type="presParOf" srcId="{D612AFEE-6479-4C89-A8E8-93736D862962}" destId="{7707E8D5-59AF-433D-927F-232C2BE1C070}" srcOrd="0" destOrd="0" presId="urn:microsoft.com/office/officeart/2005/8/layout/process2"/>
    <dgm:cxn modelId="{695203B0-0104-4211-8C2A-FD36D712D4F4}" type="presParOf" srcId="{37B428EA-D442-4689-B862-256FFE5DC5D4}" destId="{8CB06847-06DC-4116-8E5C-793EB0BD2D52}" srcOrd="2" destOrd="0" presId="urn:microsoft.com/office/officeart/2005/8/layout/process2"/>
    <dgm:cxn modelId="{B6BE9FF5-7CE4-43CA-B9FB-9B61CEB0A3C8}" type="presParOf" srcId="{37B428EA-D442-4689-B862-256FFE5DC5D4}" destId="{B0DD7552-3E47-4566-8847-8E1E96DC6D7B}" srcOrd="3" destOrd="0" presId="urn:microsoft.com/office/officeart/2005/8/layout/process2"/>
    <dgm:cxn modelId="{2837C67F-48E8-481D-A9CE-699437976D58}" type="presParOf" srcId="{B0DD7552-3E47-4566-8847-8E1E96DC6D7B}" destId="{16C89819-79B6-48D9-8F77-EE8B87925BED}" srcOrd="0" destOrd="0" presId="urn:microsoft.com/office/officeart/2005/8/layout/process2"/>
    <dgm:cxn modelId="{8066938F-FC82-4522-9B03-71BF953BF318}" type="presParOf" srcId="{37B428EA-D442-4689-B862-256FFE5DC5D4}" destId="{1A2C6324-7E62-4226-828A-9AB83219B601}" srcOrd="4" destOrd="0" presId="urn:microsoft.com/office/officeart/2005/8/layout/process2"/>
    <dgm:cxn modelId="{8DEEFD8F-D33A-41AC-86FD-A0967BF59083}" type="presParOf" srcId="{37B428EA-D442-4689-B862-256FFE5DC5D4}" destId="{93659916-2289-487B-BF44-7E0AB28C3BCD}" srcOrd="5" destOrd="0" presId="urn:microsoft.com/office/officeart/2005/8/layout/process2"/>
    <dgm:cxn modelId="{08FB11FA-0C30-4D67-BF95-5099868F8DF2}" type="presParOf" srcId="{93659916-2289-487B-BF44-7E0AB28C3BCD}" destId="{10F96E9C-2875-4D96-9186-90B02C3F8A87}" srcOrd="0" destOrd="0" presId="urn:microsoft.com/office/officeart/2005/8/layout/process2"/>
    <dgm:cxn modelId="{E5774D6B-E0B2-44AB-8A97-5FFC494CD167}" type="presParOf" srcId="{37B428EA-D442-4689-B862-256FFE5DC5D4}" destId="{079C59B9-F3DF-4E8B-838A-679B0495F899}" srcOrd="6" destOrd="0" presId="urn:microsoft.com/office/officeart/2005/8/layout/process2"/>
    <dgm:cxn modelId="{87662D18-349A-4DFA-BECF-8AD68263D79D}" type="presParOf" srcId="{37B428EA-D442-4689-B862-256FFE5DC5D4}" destId="{4CF87AC6-D08A-4CC5-A9AE-31A69C9EF8CA}" srcOrd="7" destOrd="0" presId="urn:microsoft.com/office/officeart/2005/8/layout/process2"/>
    <dgm:cxn modelId="{4A48D9B3-BB73-45AC-879A-BFB68E060613}" type="presParOf" srcId="{4CF87AC6-D08A-4CC5-A9AE-31A69C9EF8CA}" destId="{A5494477-ABC2-4246-B004-B37EABE516F5}" srcOrd="0" destOrd="0" presId="urn:microsoft.com/office/officeart/2005/8/layout/process2"/>
    <dgm:cxn modelId="{D897F932-2FF1-40D3-A7A4-F79CB220D647}" type="presParOf" srcId="{37B428EA-D442-4689-B862-256FFE5DC5D4}" destId="{52572405-BD98-455F-BCF3-4BCEF09B2A0C}" srcOrd="8" destOrd="0" presId="urn:microsoft.com/office/officeart/2005/8/layout/process2"/>
    <dgm:cxn modelId="{791E8C04-A6E1-4172-AC1D-B166596010F0}" type="presParOf" srcId="{37B428EA-D442-4689-B862-256FFE5DC5D4}" destId="{9A2AB263-ECE0-49EB-8FC2-F67A7911E06D}" srcOrd="9" destOrd="0" presId="urn:microsoft.com/office/officeart/2005/8/layout/process2"/>
    <dgm:cxn modelId="{ED0AB7E4-E7DD-4FFC-94EB-C91BE9D80DB0}" type="presParOf" srcId="{9A2AB263-ECE0-49EB-8FC2-F67A7911E06D}" destId="{371F290C-E4E4-4032-9B7B-648D13C5AE5A}" srcOrd="0" destOrd="0" presId="urn:microsoft.com/office/officeart/2005/8/layout/process2"/>
    <dgm:cxn modelId="{A0D1C3A2-52E8-4597-A669-EC6CB5F50CAF}" type="presParOf" srcId="{37B428EA-D442-4689-B862-256FFE5DC5D4}" destId="{4EC697EA-F64C-4452-94DA-5130FE065FE9}" srcOrd="10" destOrd="0" presId="urn:microsoft.com/office/officeart/2005/8/layout/process2"/>
    <dgm:cxn modelId="{A4419784-C690-4508-9C58-3F2A629F683E}" type="presParOf" srcId="{37B428EA-D442-4689-B862-256FFE5DC5D4}" destId="{38ABD81C-39CA-4D1A-9878-88EC4F21282A}" srcOrd="11" destOrd="0" presId="urn:microsoft.com/office/officeart/2005/8/layout/process2"/>
    <dgm:cxn modelId="{1E03E1DC-E977-4755-8E94-F889FC6E1C86}" type="presParOf" srcId="{38ABD81C-39CA-4D1A-9878-88EC4F21282A}" destId="{7AC0FD24-B267-44A8-9A3F-65CC2CBAD98B}" srcOrd="0" destOrd="0" presId="urn:microsoft.com/office/officeart/2005/8/layout/process2"/>
    <dgm:cxn modelId="{8DE1BE1D-D432-4840-8CF6-D6823762B82D}" type="presParOf" srcId="{37B428EA-D442-4689-B862-256FFE5DC5D4}" destId="{C9D298FF-EBD4-45D7-ADDC-9E41AC438A16}" srcOrd="12" destOrd="0" presId="urn:microsoft.com/office/officeart/2005/8/layout/process2"/>
    <dgm:cxn modelId="{81704A3B-2DD8-4B44-895A-315A988EA517}" type="presParOf" srcId="{37B428EA-D442-4689-B862-256FFE5DC5D4}" destId="{EA13348C-4191-4E6C-B507-BBD45811324C}" srcOrd="13" destOrd="0" presId="urn:microsoft.com/office/officeart/2005/8/layout/process2"/>
    <dgm:cxn modelId="{86E9B9CF-4A7D-48F7-9C6A-51BC231C6B0D}" type="presParOf" srcId="{EA13348C-4191-4E6C-B507-BBD45811324C}" destId="{B9656429-041A-46D0-9AB3-CA228A8E7E82}" srcOrd="0" destOrd="0" presId="urn:microsoft.com/office/officeart/2005/8/layout/process2"/>
    <dgm:cxn modelId="{B9713CBD-39CD-432C-8AB2-32DB12E916E4}" type="presParOf" srcId="{37B428EA-D442-4689-B862-256FFE5DC5D4}" destId="{0CBBC1C3-9CC1-45B2-89E6-A3F07DDEAD5B}" srcOrd="14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5C0E2C-0F4C-4482-AF07-58AEA7AB7C28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9C60E735-0194-4A84-9FAC-D62AAF50D971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Needs Assessment</a:t>
          </a:r>
          <a:endParaRPr lang="en-IN"/>
        </a:p>
      </dgm:t>
    </dgm:pt>
    <dgm:pt modelId="{FD16F0F1-7F08-41D2-B822-F7607D98B376}" type="parTrans" cxnId="{ABBFB3C6-1ACF-4E3A-B9CA-06B2FBEF967F}">
      <dgm:prSet/>
      <dgm:spPr/>
      <dgm:t>
        <a:bodyPr/>
        <a:lstStyle/>
        <a:p>
          <a:endParaRPr lang="en-IN"/>
        </a:p>
      </dgm:t>
    </dgm:pt>
    <dgm:pt modelId="{F735C786-232C-47DA-8C38-2CD0AE75509D}" type="sibTrans" cxnId="{ABBFB3C6-1ACF-4E3A-B9CA-06B2FBEF967F}">
      <dgm:prSet/>
      <dgm:spPr/>
      <dgm:t>
        <a:bodyPr/>
        <a:lstStyle/>
        <a:p>
          <a:endParaRPr lang="en-IN"/>
        </a:p>
      </dgm:t>
    </dgm:pt>
    <dgm:pt modelId="{B1560164-7108-4B15-8F4C-BFF7828D9F84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Purchase</a:t>
          </a:r>
          <a:endParaRPr lang="en-IN"/>
        </a:p>
      </dgm:t>
    </dgm:pt>
    <dgm:pt modelId="{B3AC7DEB-E792-4B94-8AA2-CAD2E1765CD3}" type="parTrans" cxnId="{03AA49FF-F7B1-4B30-A47E-5AFB664DB206}">
      <dgm:prSet/>
      <dgm:spPr/>
      <dgm:t>
        <a:bodyPr/>
        <a:lstStyle/>
        <a:p>
          <a:endParaRPr lang="en-IN"/>
        </a:p>
      </dgm:t>
    </dgm:pt>
    <dgm:pt modelId="{54CC7812-A9A1-43E4-859A-A3321C4FB4FA}" type="sibTrans" cxnId="{03AA49FF-F7B1-4B30-A47E-5AFB664DB206}">
      <dgm:prSet/>
      <dgm:spPr/>
      <dgm:t>
        <a:bodyPr/>
        <a:lstStyle/>
        <a:p>
          <a:endParaRPr lang="en-IN"/>
        </a:p>
      </dgm:t>
    </dgm:pt>
    <dgm:pt modelId="{D86339FC-1D5D-4B3E-845A-C5656DC484C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Installation</a:t>
          </a:r>
          <a:endParaRPr lang="en-IN"/>
        </a:p>
      </dgm:t>
    </dgm:pt>
    <dgm:pt modelId="{98F31AC8-F944-4BD1-9246-F81A9A44D9C3}" type="parTrans" cxnId="{1AADBEAE-8C05-4565-9C8C-7854369BFBE3}">
      <dgm:prSet/>
      <dgm:spPr/>
      <dgm:t>
        <a:bodyPr/>
        <a:lstStyle/>
        <a:p>
          <a:endParaRPr lang="en-IN"/>
        </a:p>
      </dgm:t>
    </dgm:pt>
    <dgm:pt modelId="{D953DAC4-094D-4A48-8031-979B3D043019}" type="sibTrans" cxnId="{1AADBEAE-8C05-4565-9C8C-7854369BFBE3}">
      <dgm:prSet/>
      <dgm:spPr/>
      <dgm:t>
        <a:bodyPr/>
        <a:lstStyle/>
        <a:p>
          <a:endParaRPr lang="en-IN"/>
        </a:p>
      </dgm:t>
    </dgm:pt>
    <dgm:pt modelId="{00ABBAB8-1BB8-4041-BA95-476A5FD8934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Introduction &amp; Training</a:t>
          </a:r>
          <a:endParaRPr lang="en-IN"/>
        </a:p>
      </dgm:t>
    </dgm:pt>
    <dgm:pt modelId="{27B3531F-B939-4EEB-A33E-30B5058B9005}" type="parTrans" cxnId="{95E78180-BEBB-45B2-9CCF-4203EB2DADA0}">
      <dgm:prSet/>
      <dgm:spPr/>
      <dgm:t>
        <a:bodyPr/>
        <a:lstStyle/>
        <a:p>
          <a:endParaRPr lang="en-IN"/>
        </a:p>
      </dgm:t>
    </dgm:pt>
    <dgm:pt modelId="{B8168114-960F-4B3F-AD8D-FDC330205CF1}" type="sibTrans" cxnId="{95E78180-BEBB-45B2-9CCF-4203EB2DADA0}">
      <dgm:prSet/>
      <dgm:spPr/>
      <dgm:t>
        <a:bodyPr/>
        <a:lstStyle/>
        <a:p>
          <a:endParaRPr lang="en-IN"/>
        </a:p>
      </dgm:t>
    </dgm:pt>
    <dgm:pt modelId="{FA91929C-B4AD-4A62-9C24-09B6C6906D2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Limited Usage</a:t>
          </a:r>
          <a:endParaRPr lang="en-IN"/>
        </a:p>
      </dgm:t>
    </dgm:pt>
    <dgm:pt modelId="{19004EA4-B753-4233-A430-307403579408}" type="parTrans" cxnId="{9E4D862C-2608-443A-9778-FE57786CE60A}">
      <dgm:prSet/>
      <dgm:spPr/>
      <dgm:t>
        <a:bodyPr/>
        <a:lstStyle/>
        <a:p>
          <a:endParaRPr lang="en-IN"/>
        </a:p>
      </dgm:t>
    </dgm:pt>
    <dgm:pt modelId="{06CDB8EB-8F4E-403A-9DE5-CC6003A236DC}" type="sibTrans" cxnId="{9E4D862C-2608-443A-9778-FE57786CE60A}">
      <dgm:prSet/>
      <dgm:spPr/>
      <dgm:t>
        <a:bodyPr/>
        <a:lstStyle/>
        <a:p>
          <a:endParaRPr lang="en-IN"/>
        </a:p>
      </dgm:t>
    </dgm:pt>
    <dgm:pt modelId="{F5DB685B-582F-442C-8708-DFC7CDF6DE5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Full usage</a:t>
          </a:r>
          <a:endParaRPr lang="en-IN"/>
        </a:p>
      </dgm:t>
    </dgm:pt>
    <dgm:pt modelId="{06E8B1B8-93F0-4F44-BB5F-79673F755051}" type="parTrans" cxnId="{4FFFFE6F-940E-4EF3-9249-87388A4EA5A7}">
      <dgm:prSet/>
      <dgm:spPr/>
      <dgm:t>
        <a:bodyPr/>
        <a:lstStyle/>
        <a:p>
          <a:endParaRPr lang="en-IN"/>
        </a:p>
      </dgm:t>
    </dgm:pt>
    <dgm:pt modelId="{51469ECD-14AD-48A6-8C2D-B3E565C84825}" type="sibTrans" cxnId="{4FFFFE6F-940E-4EF3-9249-87388A4EA5A7}">
      <dgm:prSet/>
      <dgm:spPr/>
      <dgm:t>
        <a:bodyPr/>
        <a:lstStyle/>
        <a:p>
          <a:endParaRPr lang="en-IN"/>
        </a:p>
      </dgm:t>
    </dgm:pt>
    <dgm:pt modelId="{0AEFCB61-B8D9-4D60-B802-866429C5521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Evaluation (Reaches limitation of product)</a:t>
          </a:r>
          <a:endParaRPr lang="en-IN"/>
        </a:p>
      </dgm:t>
    </dgm:pt>
    <dgm:pt modelId="{3D944A6D-C92A-446E-BBEE-2E642FFEECF5}" type="parTrans" cxnId="{FEAEF384-EA33-4251-9AA9-06C1534975F5}">
      <dgm:prSet/>
      <dgm:spPr/>
      <dgm:t>
        <a:bodyPr/>
        <a:lstStyle/>
        <a:p>
          <a:endParaRPr lang="en-IN"/>
        </a:p>
      </dgm:t>
    </dgm:pt>
    <dgm:pt modelId="{77868FB6-6064-4761-AFAB-A1C2F27047E8}" type="sibTrans" cxnId="{FEAEF384-EA33-4251-9AA9-06C1534975F5}">
      <dgm:prSet/>
      <dgm:spPr/>
      <dgm:t>
        <a:bodyPr/>
        <a:lstStyle/>
        <a:p>
          <a:endParaRPr lang="en-IN"/>
        </a:p>
      </dgm:t>
    </dgm:pt>
    <dgm:pt modelId="{E0AECEC7-F744-4EEE-8855-C0114B0271B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Evaluation (Next stage of development)</a:t>
          </a:r>
          <a:endParaRPr lang="en-IN"/>
        </a:p>
      </dgm:t>
    </dgm:pt>
    <dgm:pt modelId="{DC8E400C-76D0-4F11-824E-EDFF251B8921}" type="parTrans" cxnId="{33DF6557-04BA-4DFD-8165-C7981319C10B}">
      <dgm:prSet/>
      <dgm:spPr/>
      <dgm:t>
        <a:bodyPr/>
        <a:lstStyle/>
        <a:p>
          <a:endParaRPr lang="en-IN"/>
        </a:p>
      </dgm:t>
    </dgm:pt>
    <dgm:pt modelId="{AB56ACBF-16D6-45B2-921A-D02ED639E991}" type="sibTrans" cxnId="{33DF6557-04BA-4DFD-8165-C7981319C10B}">
      <dgm:prSet/>
      <dgm:spPr/>
      <dgm:t>
        <a:bodyPr/>
        <a:lstStyle/>
        <a:p>
          <a:endParaRPr lang="en-IN"/>
        </a:p>
      </dgm:t>
    </dgm:pt>
    <dgm:pt modelId="{37B428EA-D442-4689-B862-256FFE5DC5D4}" type="pres">
      <dgm:prSet presAssocID="{095C0E2C-0F4C-4482-AF07-58AEA7AB7C28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5DE1C-1A4F-4F90-B1D8-AF57C31E7748}" type="pres">
      <dgm:prSet presAssocID="{9C60E735-0194-4A84-9FAC-D62AAF50D97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12AFEE-6479-4C89-A8E8-93736D862962}" type="pres">
      <dgm:prSet presAssocID="{F735C786-232C-47DA-8C38-2CD0AE7550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7707E8D5-59AF-433D-927F-232C2BE1C070}" type="pres">
      <dgm:prSet presAssocID="{F735C786-232C-47DA-8C38-2CD0AE75509D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CB06847-06DC-4116-8E5C-793EB0BD2D52}" type="pres">
      <dgm:prSet presAssocID="{B1560164-7108-4B15-8F4C-BFF7828D9F8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D7552-3E47-4566-8847-8E1E96DC6D7B}" type="pres">
      <dgm:prSet presAssocID="{54CC7812-A9A1-43E4-859A-A3321C4FB4FA}" presName="sibTrans" presStyleLbl="sibTrans2D1" presStyleIdx="1" presStyleCnt="7"/>
      <dgm:spPr/>
      <dgm:t>
        <a:bodyPr/>
        <a:lstStyle/>
        <a:p>
          <a:endParaRPr lang="en-US"/>
        </a:p>
      </dgm:t>
    </dgm:pt>
    <dgm:pt modelId="{16C89819-79B6-48D9-8F77-EE8B87925BED}" type="pres">
      <dgm:prSet presAssocID="{54CC7812-A9A1-43E4-859A-A3321C4FB4FA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1A2C6324-7E62-4226-828A-9AB83219B601}" type="pres">
      <dgm:prSet presAssocID="{D86339FC-1D5D-4B3E-845A-C5656DC484C9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59916-2289-487B-BF44-7E0AB28C3BCD}" type="pres">
      <dgm:prSet presAssocID="{D953DAC4-094D-4A48-8031-979B3D04301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10F96E9C-2875-4D96-9186-90B02C3F8A87}" type="pres">
      <dgm:prSet presAssocID="{D953DAC4-094D-4A48-8031-979B3D043019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079C59B9-F3DF-4E8B-838A-679B0495F899}" type="pres">
      <dgm:prSet presAssocID="{00ABBAB8-1BB8-4041-BA95-476A5FD89340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87AC6-D08A-4CC5-A9AE-31A69C9EF8CA}" type="pres">
      <dgm:prSet presAssocID="{B8168114-960F-4B3F-AD8D-FDC330205CF1}" presName="sibTrans" presStyleLbl="sibTrans2D1" presStyleIdx="3" presStyleCnt="7"/>
      <dgm:spPr/>
      <dgm:t>
        <a:bodyPr/>
        <a:lstStyle/>
        <a:p>
          <a:endParaRPr lang="en-US"/>
        </a:p>
      </dgm:t>
    </dgm:pt>
    <dgm:pt modelId="{A5494477-ABC2-4246-B004-B37EABE516F5}" type="pres">
      <dgm:prSet presAssocID="{B8168114-960F-4B3F-AD8D-FDC330205CF1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52572405-BD98-455F-BCF3-4BCEF09B2A0C}" type="pres">
      <dgm:prSet presAssocID="{FA91929C-B4AD-4A62-9C24-09B6C6906D2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AB263-ECE0-49EB-8FC2-F67A7911E06D}" type="pres">
      <dgm:prSet presAssocID="{06CDB8EB-8F4E-403A-9DE5-CC6003A236DC}" presName="sibTrans" presStyleLbl="sibTrans2D1" presStyleIdx="4" presStyleCnt="7"/>
      <dgm:spPr/>
      <dgm:t>
        <a:bodyPr/>
        <a:lstStyle/>
        <a:p>
          <a:endParaRPr lang="en-US"/>
        </a:p>
      </dgm:t>
    </dgm:pt>
    <dgm:pt modelId="{371F290C-E4E4-4032-9B7B-648D13C5AE5A}" type="pres">
      <dgm:prSet presAssocID="{06CDB8EB-8F4E-403A-9DE5-CC6003A236DC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4EC697EA-F64C-4452-94DA-5130FE065FE9}" type="pres">
      <dgm:prSet presAssocID="{F5DB685B-582F-442C-8708-DFC7CDF6DE5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BD81C-39CA-4D1A-9878-88EC4F21282A}" type="pres">
      <dgm:prSet presAssocID="{51469ECD-14AD-48A6-8C2D-B3E565C84825}" presName="sibTrans" presStyleLbl="sibTrans2D1" presStyleIdx="5" presStyleCnt="7"/>
      <dgm:spPr/>
      <dgm:t>
        <a:bodyPr/>
        <a:lstStyle/>
        <a:p>
          <a:endParaRPr lang="en-US"/>
        </a:p>
      </dgm:t>
    </dgm:pt>
    <dgm:pt modelId="{7AC0FD24-B267-44A8-9A3F-65CC2CBAD98B}" type="pres">
      <dgm:prSet presAssocID="{51469ECD-14AD-48A6-8C2D-B3E565C84825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C9D298FF-EBD4-45D7-ADDC-9E41AC438A16}" type="pres">
      <dgm:prSet presAssocID="{0AEFCB61-B8D9-4D60-B802-866429C5521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3348C-4191-4E6C-B507-BBD45811324C}" type="pres">
      <dgm:prSet presAssocID="{77868FB6-6064-4761-AFAB-A1C2F27047E8}" presName="sibTrans" presStyleLbl="sibTrans2D1" presStyleIdx="6" presStyleCnt="7"/>
      <dgm:spPr/>
      <dgm:t>
        <a:bodyPr/>
        <a:lstStyle/>
        <a:p>
          <a:endParaRPr lang="en-US"/>
        </a:p>
      </dgm:t>
    </dgm:pt>
    <dgm:pt modelId="{B9656429-041A-46D0-9AB3-CA228A8E7E82}" type="pres">
      <dgm:prSet presAssocID="{77868FB6-6064-4761-AFAB-A1C2F27047E8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0CBBC1C3-9CC1-45B2-89E6-A3F07DDEAD5B}" type="pres">
      <dgm:prSet presAssocID="{E0AECEC7-F744-4EEE-8855-C0114B0271B7}" presName="node" presStyleLbl="node1" presStyleIdx="7" presStyleCnt="8" custLinFactX="-8051" custLinFactY="-100000" custLinFactNeighborX="-100000" custLinFactNeighborY="-104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4CC63E-7756-41A5-9CE1-D53A02332BD3}" type="presOf" srcId="{B1560164-7108-4B15-8F4C-BFF7828D9F84}" destId="{8CB06847-06DC-4116-8E5C-793EB0BD2D52}" srcOrd="0" destOrd="0" presId="urn:microsoft.com/office/officeart/2005/8/layout/process2"/>
    <dgm:cxn modelId="{E2401BAF-DB88-425C-A44A-EE2BC1A79F6F}" type="presOf" srcId="{095C0E2C-0F4C-4482-AF07-58AEA7AB7C28}" destId="{37B428EA-D442-4689-B862-256FFE5DC5D4}" srcOrd="0" destOrd="0" presId="urn:microsoft.com/office/officeart/2005/8/layout/process2"/>
    <dgm:cxn modelId="{95269A35-F920-4F04-B84C-7D8A3C3F4773}" type="presOf" srcId="{77868FB6-6064-4761-AFAB-A1C2F27047E8}" destId="{B9656429-041A-46D0-9AB3-CA228A8E7E82}" srcOrd="1" destOrd="0" presId="urn:microsoft.com/office/officeart/2005/8/layout/process2"/>
    <dgm:cxn modelId="{017A23D2-334D-420C-846B-622A84149C45}" type="presOf" srcId="{D953DAC4-094D-4A48-8031-979B3D043019}" destId="{10F96E9C-2875-4D96-9186-90B02C3F8A87}" srcOrd="1" destOrd="0" presId="urn:microsoft.com/office/officeart/2005/8/layout/process2"/>
    <dgm:cxn modelId="{649A412C-C14C-49CE-BF8A-4FD8452BF801}" type="presOf" srcId="{F735C786-232C-47DA-8C38-2CD0AE75509D}" destId="{D612AFEE-6479-4C89-A8E8-93736D862962}" srcOrd="0" destOrd="0" presId="urn:microsoft.com/office/officeart/2005/8/layout/process2"/>
    <dgm:cxn modelId="{39C19818-8043-429C-9E13-DC500E4C6690}" type="presOf" srcId="{FA91929C-B4AD-4A62-9C24-09B6C6906D22}" destId="{52572405-BD98-455F-BCF3-4BCEF09B2A0C}" srcOrd="0" destOrd="0" presId="urn:microsoft.com/office/officeart/2005/8/layout/process2"/>
    <dgm:cxn modelId="{0C0A8123-62FA-4715-9CEE-F0FF748469DB}" type="presOf" srcId="{51469ECD-14AD-48A6-8C2D-B3E565C84825}" destId="{7AC0FD24-B267-44A8-9A3F-65CC2CBAD98B}" srcOrd="1" destOrd="0" presId="urn:microsoft.com/office/officeart/2005/8/layout/process2"/>
    <dgm:cxn modelId="{AA7E4394-19E7-4798-A83C-232DD2C5865B}" type="presOf" srcId="{0AEFCB61-B8D9-4D60-B802-866429C55212}" destId="{C9D298FF-EBD4-45D7-ADDC-9E41AC438A16}" srcOrd="0" destOrd="0" presId="urn:microsoft.com/office/officeart/2005/8/layout/process2"/>
    <dgm:cxn modelId="{894EFD93-5BDF-4E67-B00C-0CD8C6B67BD8}" type="presOf" srcId="{9C60E735-0194-4A84-9FAC-D62AAF50D971}" destId="{A9D5DE1C-1A4F-4F90-B1D8-AF57C31E7748}" srcOrd="0" destOrd="0" presId="urn:microsoft.com/office/officeart/2005/8/layout/process2"/>
    <dgm:cxn modelId="{759C25A4-214C-4ADE-B539-38D17F509840}" type="presOf" srcId="{51469ECD-14AD-48A6-8C2D-B3E565C84825}" destId="{38ABD81C-39CA-4D1A-9878-88EC4F21282A}" srcOrd="0" destOrd="0" presId="urn:microsoft.com/office/officeart/2005/8/layout/process2"/>
    <dgm:cxn modelId="{ABBFB3C6-1ACF-4E3A-B9CA-06B2FBEF967F}" srcId="{095C0E2C-0F4C-4482-AF07-58AEA7AB7C28}" destId="{9C60E735-0194-4A84-9FAC-D62AAF50D971}" srcOrd="0" destOrd="0" parTransId="{FD16F0F1-7F08-41D2-B822-F7607D98B376}" sibTransId="{F735C786-232C-47DA-8C38-2CD0AE75509D}"/>
    <dgm:cxn modelId="{03AA49FF-F7B1-4B30-A47E-5AFB664DB206}" srcId="{095C0E2C-0F4C-4482-AF07-58AEA7AB7C28}" destId="{B1560164-7108-4B15-8F4C-BFF7828D9F84}" srcOrd="1" destOrd="0" parTransId="{B3AC7DEB-E792-4B94-8AA2-CAD2E1765CD3}" sibTransId="{54CC7812-A9A1-43E4-859A-A3321C4FB4FA}"/>
    <dgm:cxn modelId="{95E78180-BEBB-45B2-9CCF-4203EB2DADA0}" srcId="{095C0E2C-0F4C-4482-AF07-58AEA7AB7C28}" destId="{00ABBAB8-1BB8-4041-BA95-476A5FD89340}" srcOrd="3" destOrd="0" parTransId="{27B3531F-B939-4EEB-A33E-30B5058B9005}" sibTransId="{B8168114-960F-4B3F-AD8D-FDC330205CF1}"/>
    <dgm:cxn modelId="{7B6547D8-11FF-432C-9719-A9BD20B49310}" type="presOf" srcId="{06CDB8EB-8F4E-403A-9DE5-CC6003A236DC}" destId="{371F290C-E4E4-4032-9B7B-648D13C5AE5A}" srcOrd="1" destOrd="0" presId="urn:microsoft.com/office/officeart/2005/8/layout/process2"/>
    <dgm:cxn modelId="{C65046AB-7110-4C04-B0CD-57A78793D2D0}" type="presOf" srcId="{D953DAC4-094D-4A48-8031-979B3D043019}" destId="{93659916-2289-487B-BF44-7E0AB28C3BCD}" srcOrd="0" destOrd="0" presId="urn:microsoft.com/office/officeart/2005/8/layout/process2"/>
    <dgm:cxn modelId="{A2F4F2B7-BE3D-4C7C-8703-749097166F55}" type="presOf" srcId="{00ABBAB8-1BB8-4041-BA95-476A5FD89340}" destId="{079C59B9-F3DF-4E8B-838A-679B0495F899}" srcOrd="0" destOrd="0" presId="urn:microsoft.com/office/officeart/2005/8/layout/process2"/>
    <dgm:cxn modelId="{902E4EA7-11F5-4D62-81AA-D517E646ABA1}" type="presOf" srcId="{F735C786-232C-47DA-8C38-2CD0AE75509D}" destId="{7707E8D5-59AF-433D-927F-232C2BE1C070}" srcOrd="1" destOrd="0" presId="urn:microsoft.com/office/officeart/2005/8/layout/process2"/>
    <dgm:cxn modelId="{B1C677E3-2784-44C6-B4A9-2E44965BA57E}" type="presOf" srcId="{E0AECEC7-F744-4EEE-8855-C0114B0271B7}" destId="{0CBBC1C3-9CC1-45B2-89E6-A3F07DDEAD5B}" srcOrd="0" destOrd="0" presId="urn:microsoft.com/office/officeart/2005/8/layout/process2"/>
    <dgm:cxn modelId="{F087BC4C-B16F-44D1-8D9D-D6DCCD3D7E96}" type="presOf" srcId="{54CC7812-A9A1-43E4-859A-A3321C4FB4FA}" destId="{16C89819-79B6-48D9-8F77-EE8B87925BED}" srcOrd="1" destOrd="0" presId="urn:microsoft.com/office/officeart/2005/8/layout/process2"/>
    <dgm:cxn modelId="{4FFFFE6F-940E-4EF3-9249-87388A4EA5A7}" srcId="{095C0E2C-0F4C-4482-AF07-58AEA7AB7C28}" destId="{F5DB685B-582F-442C-8708-DFC7CDF6DE57}" srcOrd="5" destOrd="0" parTransId="{06E8B1B8-93F0-4F44-BB5F-79673F755051}" sibTransId="{51469ECD-14AD-48A6-8C2D-B3E565C84825}"/>
    <dgm:cxn modelId="{1AADBEAE-8C05-4565-9C8C-7854369BFBE3}" srcId="{095C0E2C-0F4C-4482-AF07-58AEA7AB7C28}" destId="{D86339FC-1D5D-4B3E-845A-C5656DC484C9}" srcOrd="2" destOrd="0" parTransId="{98F31AC8-F944-4BD1-9246-F81A9A44D9C3}" sibTransId="{D953DAC4-094D-4A48-8031-979B3D043019}"/>
    <dgm:cxn modelId="{D9716B25-061C-4325-853E-A8F75839522E}" type="presOf" srcId="{54CC7812-A9A1-43E4-859A-A3321C4FB4FA}" destId="{B0DD7552-3E47-4566-8847-8E1E96DC6D7B}" srcOrd="0" destOrd="0" presId="urn:microsoft.com/office/officeart/2005/8/layout/process2"/>
    <dgm:cxn modelId="{4AE2DF79-77E7-4A05-8898-0E6EC9FFFCE2}" type="presOf" srcId="{B8168114-960F-4B3F-AD8D-FDC330205CF1}" destId="{A5494477-ABC2-4246-B004-B37EABE516F5}" srcOrd="1" destOrd="0" presId="urn:microsoft.com/office/officeart/2005/8/layout/process2"/>
    <dgm:cxn modelId="{F9E4D83E-32E8-4B66-BE34-8DC3A8AD54AC}" type="presOf" srcId="{F5DB685B-582F-442C-8708-DFC7CDF6DE57}" destId="{4EC697EA-F64C-4452-94DA-5130FE065FE9}" srcOrd="0" destOrd="0" presId="urn:microsoft.com/office/officeart/2005/8/layout/process2"/>
    <dgm:cxn modelId="{7F7FC400-8BF4-47A2-A9BF-95A523A43D9E}" type="presOf" srcId="{B8168114-960F-4B3F-AD8D-FDC330205CF1}" destId="{4CF87AC6-D08A-4CC5-A9AE-31A69C9EF8CA}" srcOrd="0" destOrd="0" presId="urn:microsoft.com/office/officeart/2005/8/layout/process2"/>
    <dgm:cxn modelId="{554307A3-1B92-4E4B-B5F8-A6339353F14F}" type="presOf" srcId="{06CDB8EB-8F4E-403A-9DE5-CC6003A236DC}" destId="{9A2AB263-ECE0-49EB-8FC2-F67A7911E06D}" srcOrd="0" destOrd="0" presId="urn:microsoft.com/office/officeart/2005/8/layout/process2"/>
    <dgm:cxn modelId="{33DF6557-04BA-4DFD-8165-C7981319C10B}" srcId="{095C0E2C-0F4C-4482-AF07-58AEA7AB7C28}" destId="{E0AECEC7-F744-4EEE-8855-C0114B0271B7}" srcOrd="7" destOrd="0" parTransId="{DC8E400C-76D0-4F11-824E-EDFF251B8921}" sibTransId="{AB56ACBF-16D6-45B2-921A-D02ED639E991}"/>
    <dgm:cxn modelId="{23AE45F0-8133-40E2-8FC1-259B337AB4E7}" type="presOf" srcId="{D86339FC-1D5D-4B3E-845A-C5656DC484C9}" destId="{1A2C6324-7E62-4226-828A-9AB83219B601}" srcOrd="0" destOrd="0" presId="urn:microsoft.com/office/officeart/2005/8/layout/process2"/>
    <dgm:cxn modelId="{9E4D862C-2608-443A-9778-FE57786CE60A}" srcId="{095C0E2C-0F4C-4482-AF07-58AEA7AB7C28}" destId="{FA91929C-B4AD-4A62-9C24-09B6C6906D22}" srcOrd="4" destOrd="0" parTransId="{19004EA4-B753-4233-A430-307403579408}" sibTransId="{06CDB8EB-8F4E-403A-9DE5-CC6003A236DC}"/>
    <dgm:cxn modelId="{FEAEF384-EA33-4251-9AA9-06C1534975F5}" srcId="{095C0E2C-0F4C-4482-AF07-58AEA7AB7C28}" destId="{0AEFCB61-B8D9-4D60-B802-866429C55212}" srcOrd="6" destOrd="0" parTransId="{3D944A6D-C92A-446E-BBEE-2E642FFEECF5}" sibTransId="{77868FB6-6064-4761-AFAB-A1C2F27047E8}"/>
    <dgm:cxn modelId="{6BF7F5AA-F4E0-4B9A-BC98-E450B2CA0735}" type="presOf" srcId="{77868FB6-6064-4761-AFAB-A1C2F27047E8}" destId="{EA13348C-4191-4E6C-B507-BBD45811324C}" srcOrd="0" destOrd="0" presId="urn:microsoft.com/office/officeart/2005/8/layout/process2"/>
    <dgm:cxn modelId="{318CD56B-882F-48D2-B155-AEF5BD92F38B}" type="presParOf" srcId="{37B428EA-D442-4689-B862-256FFE5DC5D4}" destId="{A9D5DE1C-1A4F-4F90-B1D8-AF57C31E7748}" srcOrd="0" destOrd="0" presId="urn:microsoft.com/office/officeart/2005/8/layout/process2"/>
    <dgm:cxn modelId="{44D627C6-12F4-432C-A5FE-C12A6DF54B57}" type="presParOf" srcId="{37B428EA-D442-4689-B862-256FFE5DC5D4}" destId="{D612AFEE-6479-4C89-A8E8-93736D862962}" srcOrd="1" destOrd="0" presId="urn:microsoft.com/office/officeart/2005/8/layout/process2"/>
    <dgm:cxn modelId="{4000A153-40EE-49CE-BFD0-C04B02A4E413}" type="presParOf" srcId="{D612AFEE-6479-4C89-A8E8-93736D862962}" destId="{7707E8D5-59AF-433D-927F-232C2BE1C070}" srcOrd="0" destOrd="0" presId="urn:microsoft.com/office/officeart/2005/8/layout/process2"/>
    <dgm:cxn modelId="{695203B0-0104-4211-8C2A-FD36D712D4F4}" type="presParOf" srcId="{37B428EA-D442-4689-B862-256FFE5DC5D4}" destId="{8CB06847-06DC-4116-8E5C-793EB0BD2D52}" srcOrd="2" destOrd="0" presId="urn:microsoft.com/office/officeart/2005/8/layout/process2"/>
    <dgm:cxn modelId="{B6BE9FF5-7CE4-43CA-B9FB-9B61CEB0A3C8}" type="presParOf" srcId="{37B428EA-D442-4689-B862-256FFE5DC5D4}" destId="{B0DD7552-3E47-4566-8847-8E1E96DC6D7B}" srcOrd="3" destOrd="0" presId="urn:microsoft.com/office/officeart/2005/8/layout/process2"/>
    <dgm:cxn modelId="{2837C67F-48E8-481D-A9CE-699437976D58}" type="presParOf" srcId="{B0DD7552-3E47-4566-8847-8E1E96DC6D7B}" destId="{16C89819-79B6-48D9-8F77-EE8B87925BED}" srcOrd="0" destOrd="0" presId="urn:microsoft.com/office/officeart/2005/8/layout/process2"/>
    <dgm:cxn modelId="{8066938F-FC82-4522-9B03-71BF953BF318}" type="presParOf" srcId="{37B428EA-D442-4689-B862-256FFE5DC5D4}" destId="{1A2C6324-7E62-4226-828A-9AB83219B601}" srcOrd="4" destOrd="0" presId="urn:microsoft.com/office/officeart/2005/8/layout/process2"/>
    <dgm:cxn modelId="{8DEEFD8F-D33A-41AC-86FD-A0967BF59083}" type="presParOf" srcId="{37B428EA-D442-4689-B862-256FFE5DC5D4}" destId="{93659916-2289-487B-BF44-7E0AB28C3BCD}" srcOrd="5" destOrd="0" presId="urn:microsoft.com/office/officeart/2005/8/layout/process2"/>
    <dgm:cxn modelId="{08FB11FA-0C30-4D67-BF95-5099868F8DF2}" type="presParOf" srcId="{93659916-2289-487B-BF44-7E0AB28C3BCD}" destId="{10F96E9C-2875-4D96-9186-90B02C3F8A87}" srcOrd="0" destOrd="0" presId="urn:microsoft.com/office/officeart/2005/8/layout/process2"/>
    <dgm:cxn modelId="{E5774D6B-E0B2-44AB-8A97-5FFC494CD167}" type="presParOf" srcId="{37B428EA-D442-4689-B862-256FFE5DC5D4}" destId="{079C59B9-F3DF-4E8B-838A-679B0495F899}" srcOrd="6" destOrd="0" presId="urn:microsoft.com/office/officeart/2005/8/layout/process2"/>
    <dgm:cxn modelId="{87662D18-349A-4DFA-BECF-8AD68263D79D}" type="presParOf" srcId="{37B428EA-D442-4689-B862-256FFE5DC5D4}" destId="{4CF87AC6-D08A-4CC5-A9AE-31A69C9EF8CA}" srcOrd="7" destOrd="0" presId="urn:microsoft.com/office/officeart/2005/8/layout/process2"/>
    <dgm:cxn modelId="{4A48D9B3-BB73-45AC-879A-BFB68E060613}" type="presParOf" srcId="{4CF87AC6-D08A-4CC5-A9AE-31A69C9EF8CA}" destId="{A5494477-ABC2-4246-B004-B37EABE516F5}" srcOrd="0" destOrd="0" presId="urn:microsoft.com/office/officeart/2005/8/layout/process2"/>
    <dgm:cxn modelId="{D897F932-2FF1-40D3-A7A4-F79CB220D647}" type="presParOf" srcId="{37B428EA-D442-4689-B862-256FFE5DC5D4}" destId="{52572405-BD98-455F-BCF3-4BCEF09B2A0C}" srcOrd="8" destOrd="0" presId="urn:microsoft.com/office/officeart/2005/8/layout/process2"/>
    <dgm:cxn modelId="{791E8C04-A6E1-4172-AC1D-B166596010F0}" type="presParOf" srcId="{37B428EA-D442-4689-B862-256FFE5DC5D4}" destId="{9A2AB263-ECE0-49EB-8FC2-F67A7911E06D}" srcOrd="9" destOrd="0" presId="urn:microsoft.com/office/officeart/2005/8/layout/process2"/>
    <dgm:cxn modelId="{ED0AB7E4-E7DD-4FFC-94EB-C91BE9D80DB0}" type="presParOf" srcId="{9A2AB263-ECE0-49EB-8FC2-F67A7911E06D}" destId="{371F290C-E4E4-4032-9B7B-648D13C5AE5A}" srcOrd="0" destOrd="0" presId="urn:microsoft.com/office/officeart/2005/8/layout/process2"/>
    <dgm:cxn modelId="{A0D1C3A2-52E8-4597-A669-EC6CB5F50CAF}" type="presParOf" srcId="{37B428EA-D442-4689-B862-256FFE5DC5D4}" destId="{4EC697EA-F64C-4452-94DA-5130FE065FE9}" srcOrd="10" destOrd="0" presId="urn:microsoft.com/office/officeart/2005/8/layout/process2"/>
    <dgm:cxn modelId="{A4419784-C690-4508-9C58-3F2A629F683E}" type="presParOf" srcId="{37B428EA-D442-4689-B862-256FFE5DC5D4}" destId="{38ABD81C-39CA-4D1A-9878-88EC4F21282A}" srcOrd="11" destOrd="0" presId="urn:microsoft.com/office/officeart/2005/8/layout/process2"/>
    <dgm:cxn modelId="{1E03E1DC-E977-4755-8E94-F889FC6E1C86}" type="presParOf" srcId="{38ABD81C-39CA-4D1A-9878-88EC4F21282A}" destId="{7AC0FD24-B267-44A8-9A3F-65CC2CBAD98B}" srcOrd="0" destOrd="0" presId="urn:microsoft.com/office/officeart/2005/8/layout/process2"/>
    <dgm:cxn modelId="{8DE1BE1D-D432-4840-8CF6-D6823762B82D}" type="presParOf" srcId="{37B428EA-D442-4689-B862-256FFE5DC5D4}" destId="{C9D298FF-EBD4-45D7-ADDC-9E41AC438A16}" srcOrd="12" destOrd="0" presId="urn:microsoft.com/office/officeart/2005/8/layout/process2"/>
    <dgm:cxn modelId="{81704A3B-2DD8-4B44-895A-315A988EA517}" type="presParOf" srcId="{37B428EA-D442-4689-B862-256FFE5DC5D4}" destId="{EA13348C-4191-4E6C-B507-BBD45811324C}" srcOrd="13" destOrd="0" presId="urn:microsoft.com/office/officeart/2005/8/layout/process2"/>
    <dgm:cxn modelId="{86E9B9CF-4A7D-48F7-9C6A-51BC231C6B0D}" type="presParOf" srcId="{EA13348C-4191-4E6C-B507-BBD45811324C}" destId="{B9656429-041A-46D0-9AB3-CA228A8E7E82}" srcOrd="0" destOrd="0" presId="urn:microsoft.com/office/officeart/2005/8/layout/process2"/>
    <dgm:cxn modelId="{B9713CBD-39CD-432C-8AB2-32DB12E916E4}" type="presParOf" srcId="{37B428EA-D442-4689-B862-256FFE5DC5D4}" destId="{0CBBC1C3-9CC1-45B2-89E6-A3F07DDEAD5B}" srcOrd="14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5C0E2C-0F4C-4482-AF07-58AEA7AB7C28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9C60E735-0194-4A84-9FAC-D62AAF50D971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Needs Assessment</a:t>
          </a:r>
          <a:endParaRPr lang="en-IN"/>
        </a:p>
      </dgm:t>
    </dgm:pt>
    <dgm:pt modelId="{FD16F0F1-7F08-41D2-B822-F7607D98B376}" type="parTrans" cxnId="{ABBFB3C6-1ACF-4E3A-B9CA-06B2FBEF967F}">
      <dgm:prSet/>
      <dgm:spPr/>
      <dgm:t>
        <a:bodyPr/>
        <a:lstStyle/>
        <a:p>
          <a:endParaRPr lang="en-IN"/>
        </a:p>
      </dgm:t>
    </dgm:pt>
    <dgm:pt modelId="{F735C786-232C-47DA-8C38-2CD0AE75509D}" type="sibTrans" cxnId="{ABBFB3C6-1ACF-4E3A-B9CA-06B2FBEF967F}">
      <dgm:prSet/>
      <dgm:spPr/>
      <dgm:t>
        <a:bodyPr/>
        <a:lstStyle/>
        <a:p>
          <a:endParaRPr lang="en-IN"/>
        </a:p>
      </dgm:t>
    </dgm:pt>
    <dgm:pt modelId="{B1560164-7108-4B15-8F4C-BFF7828D9F84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Purchase</a:t>
          </a:r>
          <a:endParaRPr lang="en-IN"/>
        </a:p>
      </dgm:t>
    </dgm:pt>
    <dgm:pt modelId="{B3AC7DEB-E792-4B94-8AA2-CAD2E1765CD3}" type="parTrans" cxnId="{03AA49FF-F7B1-4B30-A47E-5AFB664DB206}">
      <dgm:prSet/>
      <dgm:spPr/>
      <dgm:t>
        <a:bodyPr/>
        <a:lstStyle/>
        <a:p>
          <a:endParaRPr lang="en-IN"/>
        </a:p>
      </dgm:t>
    </dgm:pt>
    <dgm:pt modelId="{54CC7812-A9A1-43E4-859A-A3321C4FB4FA}" type="sibTrans" cxnId="{03AA49FF-F7B1-4B30-A47E-5AFB664DB206}">
      <dgm:prSet/>
      <dgm:spPr/>
      <dgm:t>
        <a:bodyPr/>
        <a:lstStyle/>
        <a:p>
          <a:endParaRPr lang="en-IN"/>
        </a:p>
      </dgm:t>
    </dgm:pt>
    <dgm:pt modelId="{D86339FC-1D5D-4B3E-845A-C5656DC484C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Installation</a:t>
          </a:r>
          <a:endParaRPr lang="en-IN"/>
        </a:p>
      </dgm:t>
    </dgm:pt>
    <dgm:pt modelId="{98F31AC8-F944-4BD1-9246-F81A9A44D9C3}" type="parTrans" cxnId="{1AADBEAE-8C05-4565-9C8C-7854369BFBE3}">
      <dgm:prSet/>
      <dgm:spPr/>
      <dgm:t>
        <a:bodyPr/>
        <a:lstStyle/>
        <a:p>
          <a:endParaRPr lang="en-IN"/>
        </a:p>
      </dgm:t>
    </dgm:pt>
    <dgm:pt modelId="{D953DAC4-094D-4A48-8031-979B3D043019}" type="sibTrans" cxnId="{1AADBEAE-8C05-4565-9C8C-7854369BFBE3}">
      <dgm:prSet/>
      <dgm:spPr/>
      <dgm:t>
        <a:bodyPr/>
        <a:lstStyle/>
        <a:p>
          <a:endParaRPr lang="en-IN"/>
        </a:p>
      </dgm:t>
    </dgm:pt>
    <dgm:pt modelId="{00ABBAB8-1BB8-4041-BA95-476A5FD8934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Introduction &amp; Training</a:t>
          </a:r>
          <a:endParaRPr lang="en-IN"/>
        </a:p>
      </dgm:t>
    </dgm:pt>
    <dgm:pt modelId="{27B3531F-B939-4EEB-A33E-30B5058B9005}" type="parTrans" cxnId="{95E78180-BEBB-45B2-9CCF-4203EB2DADA0}">
      <dgm:prSet/>
      <dgm:spPr/>
      <dgm:t>
        <a:bodyPr/>
        <a:lstStyle/>
        <a:p>
          <a:endParaRPr lang="en-IN"/>
        </a:p>
      </dgm:t>
    </dgm:pt>
    <dgm:pt modelId="{B8168114-960F-4B3F-AD8D-FDC330205CF1}" type="sibTrans" cxnId="{95E78180-BEBB-45B2-9CCF-4203EB2DADA0}">
      <dgm:prSet/>
      <dgm:spPr/>
      <dgm:t>
        <a:bodyPr/>
        <a:lstStyle/>
        <a:p>
          <a:endParaRPr lang="en-IN"/>
        </a:p>
      </dgm:t>
    </dgm:pt>
    <dgm:pt modelId="{FA91929C-B4AD-4A62-9C24-09B6C6906D2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Limited Usage</a:t>
          </a:r>
          <a:endParaRPr lang="en-IN"/>
        </a:p>
      </dgm:t>
    </dgm:pt>
    <dgm:pt modelId="{19004EA4-B753-4233-A430-307403579408}" type="parTrans" cxnId="{9E4D862C-2608-443A-9778-FE57786CE60A}">
      <dgm:prSet/>
      <dgm:spPr/>
      <dgm:t>
        <a:bodyPr/>
        <a:lstStyle/>
        <a:p>
          <a:endParaRPr lang="en-IN"/>
        </a:p>
      </dgm:t>
    </dgm:pt>
    <dgm:pt modelId="{06CDB8EB-8F4E-403A-9DE5-CC6003A236DC}" type="sibTrans" cxnId="{9E4D862C-2608-443A-9778-FE57786CE60A}">
      <dgm:prSet/>
      <dgm:spPr/>
      <dgm:t>
        <a:bodyPr/>
        <a:lstStyle/>
        <a:p>
          <a:endParaRPr lang="en-IN"/>
        </a:p>
      </dgm:t>
    </dgm:pt>
    <dgm:pt modelId="{F5DB685B-582F-442C-8708-DFC7CDF6DE5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Full usage</a:t>
          </a:r>
          <a:endParaRPr lang="en-IN"/>
        </a:p>
      </dgm:t>
    </dgm:pt>
    <dgm:pt modelId="{06E8B1B8-93F0-4F44-BB5F-79673F755051}" type="parTrans" cxnId="{4FFFFE6F-940E-4EF3-9249-87388A4EA5A7}">
      <dgm:prSet/>
      <dgm:spPr/>
      <dgm:t>
        <a:bodyPr/>
        <a:lstStyle/>
        <a:p>
          <a:endParaRPr lang="en-IN"/>
        </a:p>
      </dgm:t>
    </dgm:pt>
    <dgm:pt modelId="{51469ECD-14AD-48A6-8C2D-B3E565C84825}" type="sibTrans" cxnId="{4FFFFE6F-940E-4EF3-9249-87388A4EA5A7}">
      <dgm:prSet/>
      <dgm:spPr/>
      <dgm:t>
        <a:bodyPr/>
        <a:lstStyle/>
        <a:p>
          <a:endParaRPr lang="en-IN"/>
        </a:p>
      </dgm:t>
    </dgm:pt>
    <dgm:pt modelId="{0AEFCB61-B8D9-4D60-B802-866429C5521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Evaluation (Reaches limitation of product)</a:t>
          </a:r>
          <a:endParaRPr lang="en-IN"/>
        </a:p>
      </dgm:t>
    </dgm:pt>
    <dgm:pt modelId="{3D944A6D-C92A-446E-BBEE-2E642FFEECF5}" type="parTrans" cxnId="{FEAEF384-EA33-4251-9AA9-06C1534975F5}">
      <dgm:prSet/>
      <dgm:spPr/>
      <dgm:t>
        <a:bodyPr/>
        <a:lstStyle/>
        <a:p>
          <a:endParaRPr lang="en-IN"/>
        </a:p>
      </dgm:t>
    </dgm:pt>
    <dgm:pt modelId="{77868FB6-6064-4761-AFAB-A1C2F27047E8}" type="sibTrans" cxnId="{FEAEF384-EA33-4251-9AA9-06C1534975F5}">
      <dgm:prSet/>
      <dgm:spPr/>
      <dgm:t>
        <a:bodyPr/>
        <a:lstStyle/>
        <a:p>
          <a:endParaRPr lang="en-IN"/>
        </a:p>
      </dgm:t>
    </dgm:pt>
    <dgm:pt modelId="{E0AECEC7-F744-4EEE-8855-C0114B0271B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/>
            <a:t>Evaluation (Next stage of development)</a:t>
          </a:r>
          <a:endParaRPr lang="en-IN"/>
        </a:p>
      </dgm:t>
    </dgm:pt>
    <dgm:pt modelId="{DC8E400C-76D0-4F11-824E-EDFF251B8921}" type="parTrans" cxnId="{33DF6557-04BA-4DFD-8165-C7981319C10B}">
      <dgm:prSet/>
      <dgm:spPr/>
      <dgm:t>
        <a:bodyPr/>
        <a:lstStyle/>
        <a:p>
          <a:endParaRPr lang="en-IN"/>
        </a:p>
      </dgm:t>
    </dgm:pt>
    <dgm:pt modelId="{AB56ACBF-16D6-45B2-921A-D02ED639E991}" type="sibTrans" cxnId="{33DF6557-04BA-4DFD-8165-C7981319C10B}">
      <dgm:prSet/>
      <dgm:spPr/>
      <dgm:t>
        <a:bodyPr/>
        <a:lstStyle/>
        <a:p>
          <a:endParaRPr lang="en-IN"/>
        </a:p>
      </dgm:t>
    </dgm:pt>
    <dgm:pt modelId="{37B428EA-D442-4689-B862-256FFE5DC5D4}" type="pres">
      <dgm:prSet presAssocID="{095C0E2C-0F4C-4482-AF07-58AEA7AB7C28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5DE1C-1A4F-4F90-B1D8-AF57C31E7748}" type="pres">
      <dgm:prSet presAssocID="{9C60E735-0194-4A84-9FAC-D62AAF50D97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12AFEE-6479-4C89-A8E8-93736D862962}" type="pres">
      <dgm:prSet presAssocID="{F735C786-232C-47DA-8C38-2CD0AE7550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7707E8D5-59AF-433D-927F-232C2BE1C070}" type="pres">
      <dgm:prSet presAssocID="{F735C786-232C-47DA-8C38-2CD0AE75509D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CB06847-06DC-4116-8E5C-793EB0BD2D52}" type="pres">
      <dgm:prSet presAssocID="{B1560164-7108-4B15-8F4C-BFF7828D9F8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D7552-3E47-4566-8847-8E1E96DC6D7B}" type="pres">
      <dgm:prSet presAssocID="{54CC7812-A9A1-43E4-859A-A3321C4FB4FA}" presName="sibTrans" presStyleLbl="sibTrans2D1" presStyleIdx="1" presStyleCnt="7"/>
      <dgm:spPr/>
      <dgm:t>
        <a:bodyPr/>
        <a:lstStyle/>
        <a:p>
          <a:endParaRPr lang="en-US"/>
        </a:p>
      </dgm:t>
    </dgm:pt>
    <dgm:pt modelId="{16C89819-79B6-48D9-8F77-EE8B87925BED}" type="pres">
      <dgm:prSet presAssocID="{54CC7812-A9A1-43E4-859A-A3321C4FB4FA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1A2C6324-7E62-4226-828A-9AB83219B601}" type="pres">
      <dgm:prSet presAssocID="{D86339FC-1D5D-4B3E-845A-C5656DC484C9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59916-2289-487B-BF44-7E0AB28C3BCD}" type="pres">
      <dgm:prSet presAssocID="{D953DAC4-094D-4A48-8031-979B3D04301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10F96E9C-2875-4D96-9186-90B02C3F8A87}" type="pres">
      <dgm:prSet presAssocID="{D953DAC4-094D-4A48-8031-979B3D043019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079C59B9-F3DF-4E8B-838A-679B0495F899}" type="pres">
      <dgm:prSet presAssocID="{00ABBAB8-1BB8-4041-BA95-476A5FD89340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87AC6-D08A-4CC5-A9AE-31A69C9EF8CA}" type="pres">
      <dgm:prSet presAssocID="{B8168114-960F-4B3F-AD8D-FDC330205CF1}" presName="sibTrans" presStyleLbl="sibTrans2D1" presStyleIdx="3" presStyleCnt="7"/>
      <dgm:spPr/>
      <dgm:t>
        <a:bodyPr/>
        <a:lstStyle/>
        <a:p>
          <a:endParaRPr lang="en-US"/>
        </a:p>
      </dgm:t>
    </dgm:pt>
    <dgm:pt modelId="{A5494477-ABC2-4246-B004-B37EABE516F5}" type="pres">
      <dgm:prSet presAssocID="{B8168114-960F-4B3F-AD8D-FDC330205CF1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52572405-BD98-455F-BCF3-4BCEF09B2A0C}" type="pres">
      <dgm:prSet presAssocID="{FA91929C-B4AD-4A62-9C24-09B6C6906D2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AB263-ECE0-49EB-8FC2-F67A7911E06D}" type="pres">
      <dgm:prSet presAssocID="{06CDB8EB-8F4E-403A-9DE5-CC6003A236DC}" presName="sibTrans" presStyleLbl="sibTrans2D1" presStyleIdx="4" presStyleCnt="7"/>
      <dgm:spPr/>
      <dgm:t>
        <a:bodyPr/>
        <a:lstStyle/>
        <a:p>
          <a:endParaRPr lang="en-US"/>
        </a:p>
      </dgm:t>
    </dgm:pt>
    <dgm:pt modelId="{371F290C-E4E4-4032-9B7B-648D13C5AE5A}" type="pres">
      <dgm:prSet presAssocID="{06CDB8EB-8F4E-403A-9DE5-CC6003A236DC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4EC697EA-F64C-4452-94DA-5130FE065FE9}" type="pres">
      <dgm:prSet presAssocID="{F5DB685B-582F-442C-8708-DFC7CDF6DE5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BD81C-39CA-4D1A-9878-88EC4F21282A}" type="pres">
      <dgm:prSet presAssocID="{51469ECD-14AD-48A6-8C2D-B3E565C84825}" presName="sibTrans" presStyleLbl="sibTrans2D1" presStyleIdx="5" presStyleCnt="7"/>
      <dgm:spPr/>
      <dgm:t>
        <a:bodyPr/>
        <a:lstStyle/>
        <a:p>
          <a:endParaRPr lang="en-US"/>
        </a:p>
      </dgm:t>
    </dgm:pt>
    <dgm:pt modelId="{7AC0FD24-B267-44A8-9A3F-65CC2CBAD98B}" type="pres">
      <dgm:prSet presAssocID="{51469ECD-14AD-48A6-8C2D-B3E565C84825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C9D298FF-EBD4-45D7-ADDC-9E41AC438A16}" type="pres">
      <dgm:prSet presAssocID="{0AEFCB61-B8D9-4D60-B802-866429C5521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3348C-4191-4E6C-B507-BBD45811324C}" type="pres">
      <dgm:prSet presAssocID="{77868FB6-6064-4761-AFAB-A1C2F27047E8}" presName="sibTrans" presStyleLbl="sibTrans2D1" presStyleIdx="6" presStyleCnt="7"/>
      <dgm:spPr/>
      <dgm:t>
        <a:bodyPr/>
        <a:lstStyle/>
        <a:p>
          <a:endParaRPr lang="en-US"/>
        </a:p>
      </dgm:t>
    </dgm:pt>
    <dgm:pt modelId="{B9656429-041A-46D0-9AB3-CA228A8E7E82}" type="pres">
      <dgm:prSet presAssocID="{77868FB6-6064-4761-AFAB-A1C2F27047E8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0CBBC1C3-9CC1-45B2-89E6-A3F07DDEAD5B}" type="pres">
      <dgm:prSet presAssocID="{E0AECEC7-F744-4EEE-8855-C0114B0271B7}" presName="node" presStyleLbl="node1" presStyleIdx="7" presStyleCnt="8" custLinFactX="-8051" custLinFactY="-100000" custLinFactNeighborX="-100000" custLinFactNeighborY="-104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4CC63E-7756-41A5-9CE1-D53A02332BD3}" type="presOf" srcId="{B1560164-7108-4B15-8F4C-BFF7828D9F84}" destId="{8CB06847-06DC-4116-8E5C-793EB0BD2D52}" srcOrd="0" destOrd="0" presId="urn:microsoft.com/office/officeart/2005/8/layout/process2"/>
    <dgm:cxn modelId="{E2401BAF-DB88-425C-A44A-EE2BC1A79F6F}" type="presOf" srcId="{095C0E2C-0F4C-4482-AF07-58AEA7AB7C28}" destId="{37B428EA-D442-4689-B862-256FFE5DC5D4}" srcOrd="0" destOrd="0" presId="urn:microsoft.com/office/officeart/2005/8/layout/process2"/>
    <dgm:cxn modelId="{95269A35-F920-4F04-B84C-7D8A3C3F4773}" type="presOf" srcId="{77868FB6-6064-4761-AFAB-A1C2F27047E8}" destId="{B9656429-041A-46D0-9AB3-CA228A8E7E82}" srcOrd="1" destOrd="0" presId="urn:microsoft.com/office/officeart/2005/8/layout/process2"/>
    <dgm:cxn modelId="{017A23D2-334D-420C-846B-622A84149C45}" type="presOf" srcId="{D953DAC4-094D-4A48-8031-979B3D043019}" destId="{10F96E9C-2875-4D96-9186-90B02C3F8A87}" srcOrd="1" destOrd="0" presId="urn:microsoft.com/office/officeart/2005/8/layout/process2"/>
    <dgm:cxn modelId="{649A412C-C14C-49CE-BF8A-4FD8452BF801}" type="presOf" srcId="{F735C786-232C-47DA-8C38-2CD0AE75509D}" destId="{D612AFEE-6479-4C89-A8E8-93736D862962}" srcOrd="0" destOrd="0" presId="urn:microsoft.com/office/officeart/2005/8/layout/process2"/>
    <dgm:cxn modelId="{39C19818-8043-429C-9E13-DC500E4C6690}" type="presOf" srcId="{FA91929C-B4AD-4A62-9C24-09B6C6906D22}" destId="{52572405-BD98-455F-BCF3-4BCEF09B2A0C}" srcOrd="0" destOrd="0" presId="urn:microsoft.com/office/officeart/2005/8/layout/process2"/>
    <dgm:cxn modelId="{0C0A8123-62FA-4715-9CEE-F0FF748469DB}" type="presOf" srcId="{51469ECD-14AD-48A6-8C2D-B3E565C84825}" destId="{7AC0FD24-B267-44A8-9A3F-65CC2CBAD98B}" srcOrd="1" destOrd="0" presId="urn:microsoft.com/office/officeart/2005/8/layout/process2"/>
    <dgm:cxn modelId="{AA7E4394-19E7-4798-A83C-232DD2C5865B}" type="presOf" srcId="{0AEFCB61-B8D9-4D60-B802-866429C55212}" destId="{C9D298FF-EBD4-45D7-ADDC-9E41AC438A16}" srcOrd="0" destOrd="0" presId="urn:microsoft.com/office/officeart/2005/8/layout/process2"/>
    <dgm:cxn modelId="{894EFD93-5BDF-4E67-B00C-0CD8C6B67BD8}" type="presOf" srcId="{9C60E735-0194-4A84-9FAC-D62AAF50D971}" destId="{A9D5DE1C-1A4F-4F90-B1D8-AF57C31E7748}" srcOrd="0" destOrd="0" presId="urn:microsoft.com/office/officeart/2005/8/layout/process2"/>
    <dgm:cxn modelId="{759C25A4-214C-4ADE-B539-38D17F509840}" type="presOf" srcId="{51469ECD-14AD-48A6-8C2D-B3E565C84825}" destId="{38ABD81C-39CA-4D1A-9878-88EC4F21282A}" srcOrd="0" destOrd="0" presId="urn:microsoft.com/office/officeart/2005/8/layout/process2"/>
    <dgm:cxn modelId="{ABBFB3C6-1ACF-4E3A-B9CA-06B2FBEF967F}" srcId="{095C0E2C-0F4C-4482-AF07-58AEA7AB7C28}" destId="{9C60E735-0194-4A84-9FAC-D62AAF50D971}" srcOrd="0" destOrd="0" parTransId="{FD16F0F1-7F08-41D2-B822-F7607D98B376}" sibTransId="{F735C786-232C-47DA-8C38-2CD0AE75509D}"/>
    <dgm:cxn modelId="{03AA49FF-F7B1-4B30-A47E-5AFB664DB206}" srcId="{095C0E2C-0F4C-4482-AF07-58AEA7AB7C28}" destId="{B1560164-7108-4B15-8F4C-BFF7828D9F84}" srcOrd="1" destOrd="0" parTransId="{B3AC7DEB-E792-4B94-8AA2-CAD2E1765CD3}" sibTransId="{54CC7812-A9A1-43E4-859A-A3321C4FB4FA}"/>
    <dgm:cxn modelId="{95E78180-BEBB-45B2-9CCF-4203EB2DADA0}" srcId="{095C0E2C-0F4C-4482-AF07-58AEA7AB7C28}" destId="{00ABBAB8-1BB8-4041-BA95-476A5FD89340}" srcOrd="3" destOrd="0" parTransId="{27B3531F-B939-4EEB-A33E-30B5058B9005}" sibTransId="{B8168114-960F-4B3F-AD8D-FDC330205CF1}"/>
    <dgm:cxn modelId="{7B6547D8-11FF-432C-9719-A9BD20B49310}" type="presOf" srcId="{06CDB8EB-8F4E-403A-9DE5-CC6003A236DC}" destId="{371F290C-E4E4-4032-9B7B-648D13C5AE5A}" srcOrd="1" destOrd="0" presId="urn:microsoft.com/office/officeart/2005/8/layout/process2"/>
    <dgm:cxn modelId="{C65046AB-7110-4C04-B0CD-57A78793D2D0}" type="presOf" srcId="{D953DAC4-094D-4A48-8031-979B3D043019}" destId="{93659916-2289-487B-BF44-7E0AB28C3BCD}" srcOrd="0" destOrd="0" presId="urn:microsoft.com/office/officeart/2005/8/layout/process2"/>
    <dgm:cxn modelId="{A2F4F2B7-BE3D-4C7C-8703-749097166F55}" type="presOf" srcId="{00ABBAB8-1BB8-4041-BA95-476A5FD89340}" destId="{079C59B9-F3DF-4E8B-838A-679B0495F899}" srcOrd="0" destOrd="0" presId="urn:microsoft.com/office/officeart/2005/8/layout/process2"/>
    <dgm:cxn modelId="{902E4EA7-11F5-4D62-81AA-D517E646ABA1}" type="presOf" srcId="{F735C786-232C-47DA-8C38-2CD0AE75509D}" destId="{7707E8D5-59AF-433D-927F-232C2BE1C070}" srcOrd="1" destOrd="0" presId="urn:microsoft.com/office/officeart/2005/8/layout/process2"/>
    <dgm:cxn modelId="{B1C677E3-2784-44C6-B4A9-2E44965BA57E}" type="presOf" srcId="{E0AECEC7-F744-4EEE-8855-C0114B0271B7}" destId="{0CBBC1C3-9CC1-45B2-89E6-A3F07DDEAD5B}" srcOrd="0" destOrd="0" presId="urn:microsoft.com/office/officeart/2005/8/layout/process2"/>
    <dgm:cxn modelId="{F087BC4C-B16F-44D1-8D9D-D6DCCD3D7E96}" type="presOf" srcId="{54CC7812-A9A1-43E4-859A-A3321C4FB4FA}" destId="{16C89819-79B6-48D9-8F77-EE8B87925BED}" srcOrd="1" destOrd="0" presId="urn:microsoft.com/office/officeart/2005/8/layout/process2"/>
    <dgm:cxn modelId="{4FFFFE6F-940E-4EF3-9249-87388A4EA5A7}" srcId="{095C0E2C-0F4C-4482-AF07-58AEA7AB7C28}" destId="{F5DB685B-582F-442C-8708-DFC7CDF6DE57}" srcOrd="5" destOrd="0" parTransId="{06E8B1B8-93F0-4F44-BB5F-79673F755051}" sibTransId="{51469ECD-14AD-48A6-8C2D-B3E565C84825}"/>
    <dgm:cxn modelId="{1AADBEAE-8C05-4565-9C8C-7854369BFBE3}" srcId="{095C0E2C-0F4C-4482-AF07-58AEA7AB7C28}" destId="{D86339FC-1D5D-4B3E-845A-C5656DC484C9}" srcOrd="2" destOrd="0" parTransId="{98F31AC8-F944-4BD1-9246-F81A9A44D9C3}" sibTransId="{D953DAC4-094D-4A48-8031-979B3D043019}"/>
    <dgm:cxn modelId="{D9716B25-061C-4325-853E-A8F75839522E}" type="presOf" srcId="{54CC7812-A9A1-43E4-859A-A3321C4FB4FA}" destId="{B0DD7552-3E47-4566-8847-8E1E96DC6D7B}" srcOrd="0" destOrd="0" presId="urn:microsoft.com/office/officeart/2005/8/layout/process2"/>
    <dgm:cxn modelId="{4AE2DF79-77E7-4A05-8898-0E6EC9FFFCE2}" type="presOf" srcId="{B8168114-960F-4B3F-AD8D-FDC330205CF1}" destId="{A5494477-ABC2-4246-B004-B37EABE516F5}" srcOrd="1" destOrd="0" presId="urn:microsoft.com/office/officeart/2005/8/layout/process2"/>
    <dgm:cxn modelId="{F9E4D83E-32E8-4B66-BE34-8DC3A8AD54AC}" type="presOf" srcId="{F5DB685B-582F-442C-8708-DFC7CDF6DE57}" destId="{4EC697EA-F64C-4452-94DA-5130FE065FE9}" srcOrd="0" destOrd="0" presId="urn:microsoft.com/office/officeart/2005/8/layout/process2"/>
    <dgm:cxn modelId="{7F7FC400-8BF4-47A2-A9BF-95A523A43D9E}" type="presOf" srcId="{B8168114-960F-4B3F-AD8D-FDC330205CF1}" destId="{4CF87AC6-D08A-4CC5-A9AE-31A69C9EF8CA}" srcOrd="0" destOrd="0" presId="urn:microsoft.com/office/officeart/2005/8/layout/process2"/>
    <dgm:cxn modelId="{554307A3-1B92-4E4B-B5F8-A6339353F14F}" type="presOf" srcId="{06CDB8EB-8F4E-403A-9DE5-CC6003A236DC}" destId="{9A2AB263-ECE0-49EB-8FC2-F67A7911E06D}" srcOrd="0" destOrd="0" presId="urn:microsoft.com/office/officeart/2005/8/layout/process2"/>
    <dgm:cxn modelId="{33DF6557-04BA-4DFD-8165-C7981319C10B}" srcId="{095C0E2C-0F4C-4482-AF07-58AEA7AB7C28}" destId="{E0AECEC7-F744-4EEE-8855-C0114B0271B7}" srcOrd="7" destOrd="0" parTransId="{DC8E400C-76D0-4F11-824E-EDFF251B8921}" sibTransId="{AB56ACBF-16D6-45B2-921A-D02ED639E991}"/>
    <dgm:cxn modelId="{23AE45F0-8133-40E2-8FC1-259B337AB4E7}" type="presOf" srcId="{D86339FC-1D5D-4B3E-845A-C5656DC484C9}" destId="{1A2C6324-7E62-4226-828A-9AB83219B601}" srcOrd="0" destOrd="0" presId="urn:microsoft.com/office/officeart/2005/8/layout/process2"/>
    <dgm:cxn modelId="{9E4D862C-2608-443A-9778-FE57786CE60A}" srcId="{095C0E2C-0F4C-4482-AF07-58AEA7AB7C28}" destId="{FA91929C-B4AD-4A62-9C24-09B6C6906D22}" srcOrd="4" destOrd="0" parTransId="{19004EA4-B753-4233-A430-307403579408}" sibTransId="{06CDB8EB-8F4E-403A-9DE5-CC6003A236DC}"/>
    <dgm:cxn modelId="{FEAEF384-EA33-4251-9AA9-06C1534975F5}" srcId="{095C0E2C-0F4C-4482-AF07-58AEA7AB7C28}" destId="{0AEFCB61-B8D9-4D60-B802-866429C55212}" srcOrd="6" destOrd="0" parTransId="{3D944A6D-C92A-446E-BBEE-2E642FFEECF5}" sibTransId="{77868FB6-6064-4761-AFAB-A1C2F27047E8}"/>
    <dgm:cxn modelId="{6BF7F5AA-F4E0-4B9A-BC98-E450B2CA0735}" type="presOf" srcId="{77868FB6-6064-4761-AFAB-A1C2F27047E8}" destId="{EA13348C-4191-4E6C-B507-BBD45811324C}" srcOrd="0" destOrd="0" presId="urn:microsoft.com/office/officeart/2005/8/layout/process2"/>
    <dgm:cxn modelId="{318CD56B-882F-48D2-B155-AEF5BD92F38B}" type="presParOf" srcId="{37B428EA-D442-4689-B862-256FFE5DC5D4}" destId="{A9D5DE1C-1A4F-4F90-B1D8-AF57C31E7748}" srcOrd="0" destOrd="0" presId="urn:microsoft.com/office/officeart/2005/8/layout/process2"/>
    <dgm:cxn modelId="{44D627C6-12F4-432C-A5FE-C12A6DF54B57}" type="presParOf" srcId="{37B428EA-D442-4689-B862-256FFE5DC5D4}" destId="{D612AFEE-6479-4C89-A8E8-93736D862962}" srcOrd="1" destOrd="0" presId="urn:microsoft.com/office/officeart/2005/8/layout/process2"/>
    <dgm:cxn modelId="{4000A153-40EE-49CE-BFD0-C04B02A4E413}" type="presParOf" srcId="{D612AFEE-6479-4C89-A8E8-93736D862962}" destId="{7707E8D5-59AF-433D-927F-232C2BE1C070}" srcOrd="0" destOrd="0" presId="urn:microsoft.com/office/officeart/2005/8/layout/process2"/>
    <dgm:cxn modelId="{695203B0-0104-4211-8C2A-FD36D712D4F4}" type="presParOf" srcId="{37B428EA-D442-4689-B862-256FFE5DC5D4}" destId="{8CB06847-06DC-4116-8E5C-793EB0BD2D52}" srcOrd="2" destOrd="0" presId="urn:microsoft.com/office/officeart/2005/8/layout/process2"/>
    <dgm:cxn modelId="{B6BE9FF5-7CE4-43CA-B9FB-9B61CEB0A3C8}" type="presParOf" srcId="{37B428EA-D442-4689-B862-256FFE5DC5D4}" destId="{B0DD7552-3E47-4566-8847-8E1E96DC6D7B}" srcOrd="3" destOrd="0" presId="urn:microsoft.com/office/officeart/2005/8/layout/process2"/>
    <dgm:cxn modelId="{2837C67F-48E8-481D-A9CE-699437976D58}" type="presParOf" srcId="{B0DD7552-3E47-4566-8847-8E1E96DC6D7B}" destId="{16C89819-79B6-48D9-8F77-EE8B87925BED}" srcOrd="0" destOrd="0" presId="urn:microsoft.com/office/officeart/2005/8/layout/process2"/>
    <dgm:cxn modelId="{8066938F-FC82-4522-9B03-71BF953BF318}" type="presParOf" srcId="{37B428EA-D442-4689-B862-256FFE5DC5D4}" destId="{1A2C6324-7E62-4226-828A-9AB83219B601}" srcOrd="4" destOrd="0" presId="urn:microsoft.com/office/officeart/2005/8/layout/process2"/>
    <dgm:cxn modelId="{8DEEFD8F-D33A-41AC-86FD-A0967BF59083}" type="presParOf" srcId="{37B428EA-D442-4689-B862-256FFE5DC5D4}" destId="{93659916-2289-487B-BF44-7E0AB28C3BCD}" srcOrd="5" destOrd="0" presId="urn:microsoft.com/office/officeart/2005/8/layout/process2"/>
    <dgm:cxn modelId="{08FB11FA-0C30-4D67-BF95-5099868F8DF2}" type="presParOf" srcId="{93659916-2289-487B-BF44-7E0AB28C3BCD}" destId="{10F96E9C-2875-4D96-9186-90B02C3F8A87}" srcOrd="0" destOrd="0" presId="urn:microsoft.com/office/officeart/2005/8/layout/process2"/>
    <dgm:cxn modelId="{E5774D6B-E0B2-44AB-8A97-5FFC494CD167}" type="presParOf" srcId="{37B428EA-D442-4689-B862-256FFE5DC5D4}" destId="{079C59B9-F3DF-4E8B-838A-679B0495F899}" srcOrd="6" destOrd="0" presId="urn:microsoft.com/office/officeart/2005/8/layout/process2"/>
    <dgm:cxn modelId="{87662D18-349A-4DFA-BECF-8AD68263D79D}" type="presParOf" srcId="{37B428EA-D442-4689-B862-256FFE5DC5D4}" destId="{4CF87AC6-D08A-4CC5-A9AE-31A69C9EF8CA}" srcOrd="7" destOrd="0" presId="urn:microsoft.com/office/officeart/2005/8/layout/process2"/>
    <dgm:cxn modelId="{4A48D9B3-BB73-45AC-879A-BFB68E060613}" type="presParOf" srcId="{4CF87AC6-D08A-4CC5-A9AE-31A69C9EF8CA}" destId="{A5494477-ABC2-4246-B004-B37EABE516F5}" srcOrd="0" destOrd="0" presId="urn:microsoft.com/office/officeart/2005/8/layout/process2"/>
    <dgm:cxn modelId="{D897F932-2FF1-40D3-A7A4-F79CB220D647}" type="presParOf" srcId="{37B428EA-D442-4689-B862-256FFE5DC5D4}" destId="{52572405-BD98-455F-BCF3-4BCEF09B2A0C}" srcOrd="8" destOrd="0" presId="urn:microsoft.com/office/officeart/2005/8/layout/process2"/>
    <dgm:cxn modelId="{791E8C04-A6E1-4172-AC1D-B166596010F0}" type="presParOf" srcId="{37B428EA-D442-4689-B862-256FFE5DC5D4}" destId="{9A2AB263-ECE0-49EB-8FC2-F67A7911E06D}" srcOrd="9" destOrd="0" presId="urn:microsoft.com/office/officeart/2005/8/layout/process2"/>
    <dgm:cxn modelId="{ED0AB7E4-E7DD-4FFC-94EB-C91BE9D80DB0}" type="presParOf" srcId="{9A2AB263-ECE0-49EB-8FC2-F67A7911E06D}" destId="{371F290C-E4E4-4032-9B7B-648D13C5AE5A}" srcOrd="0" destOrd="0" presId="urn:microsoft.com/office/officeart/2005/8/layout/process2"/>
    <dgm:cxn modelId="{A0D1C3A2-52E8-4597-A669-EC6CB5F50CAF}" type="presParOf" srcId="{37B428EA-D442-4689-B862-256FFE5DC5D4}" destId="{4EC697EA-F64C-4452-94DA-5130FE065FE9}" srcOrd="10" destOrd="0" presId="urn:microsoft.com/office/officeart/2005/8/layout/process2"/>
    <dgm:cxn modelId="{A4419784-C690-4508-9C58-3F2A629F683E}" type="presParOf" srcId="{37B428EA-D442-4689-B862-256FFE5DC5D4}" destId="{38ABD81C-39CA-4D1A-9878-88EC4F21282A}" srcOrd="11" destOrd="0" presId="urn:microsoft.com/office/officeart/2005/8/layout/process2"/>
    <dgm:cxn modelId="{1E03E1DC-E977-4755-8E94-F889FC6E1C86}" type="presParOf" srcId="{38ABD81C-39CA-4D1A-9878-88EC4F21282A}" destId="{7AC0FD24-B267-44A8-9A3F-65CC2CBAD98B}" srcOrd="0" destOrd="0" presId="urn:microsoft.com/office/officeart/2005/8/layout/process2"/>
    <dgm:cxn modelId="{8DE1BE1D-D432-4840-8CF6-D6823762B82D}" type="presParOf" srcId="{37B428EA-D442-4689-B862-256FFE5DC5D4}" destId="{C9D298FF-EBD4-45D7-ADDC-9E41AC438A16}" srcOrd="12" destOrd="0" presId="urn:microsoft.com/office/officeart/2005/8/layout/process2"/>
    <dgm:cxn modelId="{81704A3B-2DD8-4B44-895A-315A988EA517}" type="presParOf" srcId="{37B428EA-D442-4689-B862-256FFE5DC5D4}" destId="{EA13348C-4191-4E6C-B507-BBD45811324C}" srcOrd="13" destOrd="0" presId="urn:microsoft.com/office/officeart/2005/8/layout/process2"/>
    <dgm:cxn modelId="{86E9B9CF-4A7D-48F7-9C6A-51BC231C6B0D}" type="presParOf" srcId="{EA13348C-4191-4E6C-B507-BBD45811324C}" destId="{B9656429-041A-46D0-9AB3-CA228A8E7E82}" srcOrd="0" destOrd="0" presId="urn:microsoft.com/office/officeart/2005/8/layout/process2"/>
    <dgm:cxn modelId="{B9713CBD-39CD-432C-8AB2-32DB12E916E4}" type="presParOf" srcId="{37B428EA-D442-4689-B862-256FFE5DC5D4}" destId="{0CBBC1C3-9CC1-45B2-89E6-A3F07DDEAD5B}" srcOrd="14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F36A32-2A4C-4237-B44C-231F4E738380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C54515-7A21-4058-B0D2-CFEBF771FB35}">
      <dgm:prSet phldrT="[Text]"/>
      <dgm:spPr/>
      <dgm:t>
        <a:bodyPr/>
        <a:lstStyle/>
        <a:p>
          <a:pPr algn="ctr">
            <a:buFont typeface="Symbol" panose="05050102010706020507" pitchFamily="18" charset="2"/>
            <a:buNone/>
          </a:pPr>
          <a:r>
            <a:rPr lang="en-IN"/>
            <a:t>Cost of producing features D &amp; E which are not used</a:t>
          </a:r>
        </a:p>
      </dgm:t>
    </dgm:pt>
    <dgm:pt modelId="{BC186D7E-3EA0-4BCA-B172-61410FFDCBF9}" type="parTrans" cxnId="{81684C7E-8877-4475-A31B-35BD89813DCE}">
      <dgm:prSet/>
      <dgm:spPr/>
      <dgm:t>
        <a:bodyPr/>
        <a:lstStyle/>
        <a:p>
          <a:pPr algn="ctr"/>
          <a:endParaRPr lang="en-IN"/>
        </a:p>
      </dgm:t>
    </dgm:pt>
    <dgm:pt modelId="{4022D411-B8E4-4289-9B8B-F4CDDF8720C2}" type="sibTrans" cxnId="{81684C7E-8877-4475-A31B-35BD89813DCE}">
      <dgm:prSet/>
      <dgm:spPr/>
      <dgm:t>
        <a:bodyPr/>
        <a:lstStyle/>
        <a:p>
          <a:pPr algn="ctr"/>
          <a:endParaRPr lang="en-IN"/>
        </a:p>
      </dgm:t>
    </dgm:pt>
    <dgm:pt modelId="{DDD57D48-9D66-4249-8E37-D420E4425091}">
      <dgm:prSet/>
      <dgm:spPr/>
      <dgm:t>
        <a:bodyPr/>
        <a:lstStyle/>
        <a:p>
          <a:pPr algn="ctr">
            <a:buFont typeface="Symbol" panose="05050102010706020507" pitchFamily="18" charset="2"/>
            <a:buNone/>
          </a:pPr>
          <a:r>
            <a:rPr lang="en-IN"/>
            <a:t>User/Customer perceived utility is reduced</a:t>
          </a:r>
        </a:p>
      </dgm:t>
    </dgm:pt>
    <dgm:pt modelId="{23C689AE-9829-4951-B9B8-8A3A7E637025}" type="parTrans" cxnId="{0B1FB568-BD39-4709-BCD4-3B202AFF115D}">
      <dgm:prSet/>
      <dgm:spPr/>
      <dgm:t>
        <a:bodyPr/>
        <a:lstStyle/>
        <a:p>
          <a:pPr algn="ctr"/>
          <a:endParaRPr lang="en-IN"/>
        </a:p>
      </dgm:t>
    </dgm:pt>
    <dgm:pt modelId="{E153ED8C-1BA6-471D-BAB5-FFDE567E7A47}" type="sibTrans" cxnId="{0B1FB568-BD39-4709-BCD4-3B202AFF115D}">
      <dgm:prSet/>
      <dgm:spPr/>
      <dgm:t>
        <a:bodyPr/>
        <a:lstStyle/>
        <a:p>
          <a:pPr algn="ctr"/>
          <a:endParaRPr lang="en-IN"/>
        </a:p>
      </dgm:t>
    </dgm:pt>
    <dgm:pt modelId="{F087012F-4749-4F66-A623-9FB9FE04E539}">
      <dgm:prSet/>
      <dgm:spPr/>
      <dgm:t>
        <a:bodyPr/>
        <a:lstStyle/>
        <a:p>
          <a:pPr algn="ctr">
            <a:buFont typeface="Symbol" panose="05050102010706020507" pitchFamily="18" charset="2"/>
            <a:buNone/>
          </a:pPr>
          <a:r>
            <a:rPr lang="en-IN"/>
            <a:t>Perception of quality decreases</a:t>
          </a:r>
        </a:p>
      </dgm:t>
    </dgm:pt>
    <dgm:pt modelId="{DC2A8E6A-A9C1-4284-8D3F-399FE477DACE}" type="parTrans" cxnId="{A24DEE72-D686-4F0E-86D1-6B2109A1CBB9}">
      <dgm:prSet/>
      <dgm:spPr/>
      <dgm:t>
        <a:bodyPr/>
        <a:lstStyle/>
        <a:p>
          <a:pPr algn="ctr"/>
          <a:endParaRPr lang="en-IN"/>
        </a:p>
      </dgm:t>
    </dgm:pt>
    <dgm:pt modelId="{410D8C86-7375-416E-BC4B-05C542BF8B65}" type="sibTrans" cxnId="{A24DEE72-D686-4F0E-86D1-6B2109A1CBB9}">
      <dgm:prSet/>
      <dgm:spPr/>
      <dgm:t>
        <a:bodyPr/>
        <a:lstStyle/>
        <a:p>
          <a:pPr algn="ctr"/>
          <a:endParaRPr lang="en-IN"/>
        </a:p>
      </dgm:t>
    </dgm:pt>
    <dgm:pt modelId="{D964CE73-0747-415E-804B-321D1560F03F}">
      <dgm:prSet/>
      <dgm:spPr/>
      <dgm:t>
        <a:bodyPr/>
        <a:lstStyle/>
        <a:p>
          <a:pPr algn="ctr">
            <a:buFont typeface="Symbol" panose="05050102010706020507" pitchFamily="18" charset="2"/>
            <a:buNone/>
          </a:pPr>
          <a:r>
            <a:rPr lang="en-IN"/>
            <a:t>Perception of value is reduced</a:t>
          </a:r>
        </a:p>
      </dgm:t>
    </dgm:pt>
    <dgm:pt modelId="{E8185F1C-FD05-475B-8508-06565A7D6EAA}" type="parTrans" cxnId="{C8F250B1-6A2A-4E3C-8573-DA6ABD89EB72}">
      <dgm:prSet/>
      <dgm:spPr/>
      <dgm:t>
        <a:bodyPr/>
        <a:lstStyle/>
        <a:p>
          <a:pPr algn="ctr"/>
          <a:endParaRPr lang="en-IN"/>
        </a:p>
      </dgm:t>
    </dgm:pt>
    <dgm:pt modelId="{310C5D9F-1FBD-4929-9C65-8DDB8694EE69}" type="sibTrans" cxnId="{C8F250B1-6A2A-4E3C-8573-DA6ABD89EB72}">
      <dgm:prSet/>
      <dgm:spPr/>
      <dgm:t>
        <a:bodyPr/>
        <a:lstStyle/>
        <a:p>
          <a:pPr algn="ctr"/>
          <a:endParaRPr lang="en-IN"/>
        </a:p>
      </dgm:t>
    </dgm:pt>
    <dgm:pt modelId="{4CD10AD6-BE7A-4AD8-B8A0-75244DCC85DD}">
      <dgm:prSet/>
      <dgm:spPr/>
      <dgm:t>
        <a:bodyPr/>
        <a:lstStyle/>
        <a:p>
          <a:pPr algn="ctr">
            <a:buFont typeface="Symbol" panose="05050102010706020507" pitchFamily="18" charset="2"/>
            <a:buNone/>
          </a:pPr>
          <a:r>
            <a:rPr lang="en-IN"/>
            <a:t>Customer becomes dissatisfied</a:t>
          </a:r>
        </a:p>
      </dgm:t>
    </dgm:pt>
    <dgm:pt modelId="{96F0A1E3-8455-4EF3-89C5-DCAD380C4627}" type="parTrans" cxnId="{EAA4F937-CD69-4054-B27F-E593D9590808}">
      <dgm:prSet/>
      <dgm:spPr/>
      <dgm:t>
        <a:bodyPr/>
        <a:lstStyle/>
        <a:p>
          <a:pPr algn="ctr"/>
          <a:endParaRPr lang="en-IN"/>
        </a:p>
      </dgm:t>
    </dgm:pt>
    <dgm:pt modelId="{D5BEBF70-6B7D-4397-9583-ACC12A6616F6}" type="sibTrans" cxnId="{EAA4F937-CD69-4054-B27F-E593D9590808}">
      <dgm:prSet/>
      <dgm:spPr/>
      <dgm:t>
        <a:bodyPr/>
        <a:lstStyle/>
        <a:p>
          <a:pPr algn="ctr"/>
          <a:endParaRPr lang="en-IN"/>
        </a:p>
      </dgm:t>
    </dgm:pt>
    <dgm:pt modelId="{01C9065D-5CAA-4D4D-9B31-54B47BF3C44F}">
      <dgm:prSet/>
      <dgm:spPr/>
      <dgm:t>
        <a:bodyPr/>
        <a:lstStyle/>
        <a:p>
          <a:pPr algn="ctr">
            <a:buFont typeface="Symbol" panose="05050102010706020507" pitchFamily="18" charset="2"/>
            <a:buNone/>
          </a:pPr>
          <a:r>
            <a:rPr lang="en-IN"/>
            <a:t>Customer switches supplier </a:t>
          </a:r>
        </a:p>
      </dgm:t>
    </dgm:pt>
    <dgm:pt modelId="{440BFFCD-2365-450E-BAFE-52E7CAE76360}" type="parTrans" cxnId="{25F3EB16-1447-447D-B1AD-FA6A0A0FD064}">
      <dgm:prSet/>
      <dgm:spPr/>
      <dgm:t>
        <a:bodyPr/>
        <a:lstStyle/>
        <a:p>
          <a:pPr algn="ctr"/>
          <a:endParaRPr lang="en-IN"/>
        </a:p>
      </dgm:t>
    </dgm:pt>
    <dgm:pt modelId="{D9023D25-9485-460E-BD9A-6913621F82DD}" type="sibTrans" cxnId="{25F3EB16-1447-447D-B1AD-FA6A0A0FD064}">
      <dgm:prSet/>
      <dgm:spPr/>
      <dgm:t>
        <a:bodyPr/>
        <a:lstStyle/>
        <a:p>
          <a:pPr algn="ctr"/>
          <a:endParaRPr lang="en-IN"/>
        </a:p>
      </dgm:t>
    </dgm:pt>
    <dgm:pt modelId="{5A9D7C74-94E7-4342-838C-5EB77A90345F}" type="pres">
      <dgm:prSet presAssocID="{FAF36A32-2A4C-4237-B44C-231F4E738380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A22EA7-1271-4C25-8B36-52391483B87E}" type="pres">
      <dgm:prSet presAssocID="{61C54515-7A21-4058-B0D2-CFEBF771FB35}" presName="node" presStyleLbl="node1" presStyleIdx="0" presStyleCnt="6" custScaleX="166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FD47B0-4847-4884-8BA8-C159F19CD05E}" type="pres">
      <dgm:prSet presAssocID="{4022D411-B8E4-4289-9B8B-F4CDDF8720C2}" presName="sibTrans" presStyleLbl="sibTrans2D1" presStyleIdx="0" presStyleCnt="5" custScaleX="166103"/>
      <dgm:spPr/>
      <dgm:t>
        <a:bodyPr/>
        <a:lstStyle/>
        <a:p>
          <a:endParaRPr lang="en-US"/>
        </a:p>
      </dgm:t>
    </dgm:pt>
    <dgm:pt modelId="{C1A2B82D-0214-4670-945B-DA5248B4C528}" type="pres">
      <dgm:prSet presAssocID="{4022D411-B8E4-4289-9B8B-F4CDDF8720C2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C8E1E731-2675-4B31-8CDB-4C05E5905FA7}" type="pres">
      <dgm:prSet presAssocID="{DDD57D48-9D66-4249-8E37-D420E4425091}" presName="node" presStyleLbl="node1" presStyleIdx="1" presStyleCnt="6" custScaleX="166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0958-9404-403B-AB25-B2D5CC0AC3A9}" type="pres">
      <dgm:prSet presAssocID="{E153ED8C-1BA6-471D-BAB5-FFDE567E7A47}" presName="sibTrans" presStyleLbl="sibTrans2D1" presStyleIdx="1" presStyleCnt="5" custScaleX="166103"/>
      <dgm:spPr/>
      <dgm:t>
        <a:bodyPr/>
        <a:lstStyle/>
        <a:p>
          <a:endParaRPr lang="en-US"/>
        </a:p>
      </dgm:t>
    </dgm:pt>
    <dgm:pt modelId="{DE03D430-9298-42E1-96D7-B92866C9D77E}" type="pres">
      <dgm:prSet presAssocID="{E153ED8C-1BA6-471D-BAB5-FFDE567E7A47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34027557-597B-433C-B50E-7C0E57AEC8CB}" type="pres">
      <dgm:prSet presAssocID="{F087012F-4749-4F66-A623-9FB9FE04E539}" presName="node" presStyleLbl="node1" presStyleIdx="2" presStyleCnt="6" custScaleX="166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EB8F5-D8FB-4F76-AFC8-66C4B28397D8}" type="pres">
      <dgm:prSet presAssocID="{410D8C86-7375-416E-BC4B-05C542BF8B65}" presName="sibTrans" presStyleLbl="sibTrans2D1" presStyleIdx="2" presStyleCnt="5" custScaleX="166103"/>
      <dgm:spPr/>
      <dgm:t>
        <a:bodyPr/>
        <a:lstStyle/>
        <a:p>
          <a:endParaRPr lang="en-US"/>
        </a:p>
      </dgm:t>
    </dgm:pt>
    <dgm:pt modelId="{BA735A22-6CEC-426A-89FE-3C31781D6B08}" type="pres">
      <dgm:prSet presAssocID="{410D8C86-7375-416E-BC4B-05C542BF8B65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3575DFB-60DC-46CE-9879-4F1946D7F519}" type="pres">
      <dgm:prSet presAssocID="{D964CE73-0747-415E-804B-321D1560F03F}" presName="node" presStyleLbl="node1" presStyleIdx="3" presStyleCnt="6" custScaleX="166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BCAD8-F5E2-487C-9C36-9F893C692394}" type="pres">
      <dgm:prSet presAssocID="{310C5D9F-1FBD-4929-9C65-8DDB8694EE69}" presName="sibTrans" presStyleLbl="sibTrans2D1" presStyleIdx="3" presStyleCnt="5" custScaleX="166103"/>
      <dgm:spPr/>
      <dgm:t>
        <a:bodyPr/>
        <a:lstStyle/>
        <a:p>
          <a:endParaRPr lang="en-US"/>
        </a:p>
      </dgm:t>
    </dgm:pt>
    <dgm:pt modelId="{97A38F72-2572-4AF1-9CFD-A5E2FEB7A253}" type="pres">
      <dgm:prSet presAssocID="{310C5D9F-1FBD-4929-9C65-8DDB8694EE6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798A5FC-6539-43A8-A953-76BA5D24CD59}" type="pres">
      <dgm:prSet presAssocID="{4CD10AD6-BE7A-4AD8-B8A0-75244DCC85DD}" presName="node" presStyleLbl="node1" presStyleIdx="4" presStyleCnt="6" custScaleX="166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EE682-D50F-4A6E-8310-DC9A830D796D}" type="pres">
      <dgm:prSet presAssocID="{D5BEBF70-6B7D-4397-9583-ACC12A6616F6}" presName="sibTrans" presStyleLbl="sibTrans2D1" presStyleIdx="4" presStyleCnt="5" custScaleX="166103"/>
      <dgm:spPr/>
      <dgm:t>
        <a:bodyPr/>
        <a:lstStyle/>
        <a:p>
          <a:endParaRPr lang="en-US"/>
        </a:p>
      </dgm:t>
    </dgm:pt>
    <dgm:pt modelId="{4AAC4EA2-9F04-47C6-9D57-6F97B768910D}" type="pres">
      <dgm:prSet presAssocID="{D5BEBF70-6B7D-4397-9583-ACC12A6616F6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8CEE1DD-F8F7-4A99-AFD3-A0BBA42012B8}" type="pres">
      <dgm:prSet presAssocID="{01C9065D-5CAA-4D4D-9B31-54B47BF3C44F}" presName="node" presStyleLbl="node1" presStyleIdx="5" presStyleCnt="6" custScaleX="1661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10188E-F281-4BC1-A792-53F35957F38E}" type="presOf" srcId="{D964CE73-0747-415E-804B-321D1560F03F}" destId="{13575DFB-60DC-46CE-9879-4F1946D7F519}" srcOrd="0" destOrd="0" presId="urn:microsoft.com/office/officeart/2005/8/layout/process2"/>
    <dgm:cxn modelId="{C8F250B1-6A2A-4E3C-8573-DA6ABD89EB72}" srcId="{FAF36A32-2A4C-4237-B44C-231F4E738380}" destId="{D964CE73-0747-415E-804B-321D1560F03F}" srcOrd="3" destOrd="0" parTransId="{E8185F1C-FD05-475B-8508-06565A7D6EAA}" sibTransId="{310C5D9F-1FBD-4929-9C65-8DDB8694EE69}"/>
    <dgm:cxn modelId="{4C970715-8D0C-4EC4-AB24-624703A5EC52}" type="presOf" srcId="{4CD10AD6-BE7A-4AD8-B8A0-75244DCC85DD}" destId="{B798A5FC-6539-43A8-A953-76BA5D24CD59}" srcOrd="0" destOrd="0" presId="urn:microsoft.com/office/officeart/2005/8/layout/process2"/>
    <dgm:cxn modelId="{5FB1D516-7426-4EB5-BF3B-85440B9F50E0}" type="presOf" srcId="{410D8C86-7375-416E-BC4B-05C542BF8B65}" destId="{F63EB8F5-D8FB-4F76-AFC8-66C4B28397D8}" srcOrd="0" destOrd="0" presId="urn:microsoft.com/office/officeart/2005/8/layout/process2"/>
    <dgm:cxn modelId="{3FDD6E9F-B6FD-4702-8714-C93C106CE6B6}" type="presOf" srcId="{D5BEBF70-6B7D-4397-9583-ACC12A6616F6}" destId="{4AAC4EA2-9F04-47C6-9D57-6F97B768910D}" srcOrd="1" destOrd="0" presId="urn:microsoft.com/office/officeart/2005/8/layout/process2"/>
    <dgm:cxn modelId="{29F4C88E-B43B-4B68-852B-F18682FCA6E8}" type="presOf" srcId="{DDD57D48-9D66-4249-8E37-D420E4425091}" destId="{C8E1E731-2675-4B31-8CDB-4C05E5905FA7}" srcOrd="0" destOrd="0" presId="urn:microsoft.com/office/officeart/2005/8/layout/process2"/>
    <dgm:cxn modelId="{65CFD343-3A4F-4D7D-9B09-2630E89362D9}" type="presOf" srcId="{FAF36A32-2A4C-4237-B44C-231F4E738380}" destId="{5A9D7C74-94E7-4342-838C-5EB77A90345F}" srcOrd="0" destOrd="0" presId="urn:microsoft.com/office/officeart/2005/8/layout/process2"/>
    <dgm:cxn modelId="{EAA4F937-CD69-4054-B27F-E593D9590808}" srcId="{FAF36A32-2A4C-4237-B44C-231F4E738380}" destId="{4CD10AD6-BE7A-4AD8-B8A0-75244DCC85DD}" srcOrd="4" destOrd="0" parTransId="{96F0A1E3-8455-4EF3-89C5-DCAD380C4627}" sibTransId="{D5BEBF70-6B7D-4397-9583-ACC12A6616F6}"/>
    <dgm:cxn modelId="{901EF602-7EF9-4559-A156-2F32BF6811F4}" type="presOf" srcId="{4022D411-B8E4-4289-9B8B-F4CDDF8720C2}" destId="{C1A2B82D-0214-4670-945B-DA5248B4C528}" srcOrd="1" destOrd="0" presId="urn:microsoft.com/office/officeart/2005/8/layout/process2"/>
    <dgm:cxn modelId="{0B1FB568-BD39-4709-BCD4-3B202AFF115D}" srcId="{FAF36A32-2A4C-4237-B44C-231F4E738380}" destId="{DDD57D48-9D66-4249-8E37-D420E4425091}" srcOrd="1" destOrd="0" parTransId="{23C689AE-9829-4951-B9B8-8A3A7E637025}" sibTransId="{E153ED8C-1BA6-471D-BAB5-FFDE567E7A47}"/>
    <dgm:cxn modelId="{81684C7E-8877-4475-A31B-35BD89813DCE}" srcId="{FAF36A32-2A4C-4237-B44C-231F4E738380}" destId="{61C54515-7A21-4058-B0D2-CFEBF771FB35}" srcOrd="0" destOrd="0" parTransId="{BC186D7E-3EA0-4BCA-B172-61410FFDCBF9}" sibTransId="{4022D411-B8E4-4289-9B8B-F4CDDF8720C2}"/>
    <dgm:cxn modelId="{6646B0FE-9F93-427E-B41E-E34A7149D588}" type="presOf" srcId="{01C9065D-5CAA-4D4D-9B31-54B47BF3C44F}" destId="{18CEE1DD-F8F7-4A99-AFD3-A0BBA42012B8}" srcOrd="0" destOrd="0" presId="urn:microsoft.com/office/officeart/2005/8/layout/process2"/>
    <dgm:cxn modelId="{CEFA2F2C-A534-41F9-B801-7C7D0D1DD23E}" type="presOf" srcId="{61C54515-7A21-4058-B0D2-CFEBF771FB35}" destId="{59A22EA7-1271-4C25-8B36-52391483B87E}" srcOrd="0" destOrd="0" presId="urn:microsoft.com/office/officeart/2005/8/layout/process2"/>
    <dgm:cxn modelId="{09FCB2A9-939C-47D4-8439-2967516E9EA3}" type="presOf" srcId="{F087012F-4749-4F66-A623-9FB9FE04E539}" destId="{34027557-597B-433C-B50E-7C0E57AEC8CB}" srcOrd="0" destOrd="0" presId="urn:microsoft.com/office/officeart/2005/8/layout/process2"/>
    <dgm:cxn modelId="{0E3A67C0-5D92-4279-A17D-CA451672E70C}" type="presOf" srcId="{410D8C86-7375-416E-BC4B-05C542BF8B65}" destId="{BA735A22-6CEC-426A-89FE-3C31781D6B08}" srcOrd="1" destOrd="0" presId="urn:microsoft.com/office/officeart/2005/8/layout/process2"/>
    <dgm:cxn modelId="{D55D0BFB-25E1-4F84-B3C6-DC62BEB54009}" type="presOf" srcId="{E153ED8C-1BA6-471D-BAB5-FFDE567E7A47}" destId="{DE03D430-9298-42E1-96D7-B92866C9D77E}" srcOrd="1" destOrd="0" presId="urn:microsoft.com/office/officeart/2005/8/layout/process2"/>
    <dgm:cxn modelId="{D2472CCA-2A19-41E5-8404-A3F7EAC75298}" type="presOf" srcId="{310C5D9F-1FBD-4929-9C65-8DDB8694EE69}" destId="{97A38F72-2572-4AF1-9CFD-A5E2FEB7A253}" srcOrd="1" destOrd="0" presId="urn:microsoft.com/office/officeart/2005/8/layout/process2"/>
    <dgm:cxn modelId="{65629E4A-3D38-4D98-B128-FA698A97A1CF}" type="presOf" srcId="{310C5D9F-1FBD-4929-9C65-8DDB8694EE69}" destId="{1E5BCAD8-F5E2-487C-9C36-9F893C692394}" srcOrd="0" destOrd="0" presId="urn:microsoft.com/office/officeart/2005/8/layout/process2"/>
    <dgm:cxn modelId="{8C128D4E-27E9-48ED-B1E6-F586F91DD77E}" type="presOf" srcId="{E153ED8C-1BA6-471D-BAB5-FFDE567E7A47}" destId="{F0260958-9404-403B-AB25-B2D5CC0AC3A9}" srcOrd="0" destOrd="0" presId="urn:microsoft.com/office/officeart/2005/8/layout/process2"/>
    <dgm:cxn modelId="{A24DEE72-D686-4F0E-86D1-6B2109A1CBB9}" srcId="{FAF36A32-2A4C-4237-B44C-231F4E738380}" destId="{F087012F-4749-4F66-A623-9FB9FE04E539}" srcOrd="2" destOrd="0" parTransId="{DC2A8E6A-A9C1-4284-8D3F-399FE477DACE}" sibTransId="{410D8C86-7375-416E-BC4B-05C542BF8B65}"/>
    <dgm:cxn modelId="{16F47C28-882A-45F7-8BBF-5C203BE1A1BF}" type="presOf" srcId="{4022D411-B8E4-4289-9B8B-F4CDDF8720C2}" destId="{71FD47B0-4847-4884-8BA8-C159F19CD05E}" srcOrd="0" destOrd="0" presId="urn:microsoft.com/office/officeart/2005/8/layout/process2"/>
    <dgm:cxn modelId="{061DAF07-C528-4E0E-9565-4EDF00A508C3}" type="presOf" srcId="{D5BEBF70-6B7D-4397-9583-ACC12A6616F6}" destId="{151EE682-D50F-4A6E-8310-DC9A830D796D}" srcOrd="0" destOrd="0" presId="urn:microsoft.com/office/officeart/2005/8/layout/process2"/>
    <dgm:cxn modelId="{25F3EB16-1447-447D-B1AD-FA6A0A0FD064}" srcId="{FAF36A32-2A4C-4237-B44C-231F4E738380}" destId="{01C9065D-5CAA-4D4D-9B31-54B47BF3C44F}" srcOrd="5" destOrd="0" parTransId="{440BFFCD-2365-450E-BAFE-52E7CAE76360}" sibTransId="{D9023D25-9485-460E-BD9A-6913621F82DD}"/>
    <dgm:cxn modelId="{27F3603C-00C0-4256-9853-0C56CD63CFE9}" type="presParOf" srcId="{5A9D7C74-94E7-4342-838C-5EB77A90345F}" destId="{59A22EA7-1271-4C25-8B36-52391483B87E}" srcOrd="0" destOrd="0" presId="urn:microsoft.com/office/officeart/2005/8/layout/process2"/>
    <dgm:cxn modelId="{60BD122F-69C3-4334-9028-499780599910}" type="presParOf" srcId="{5A9D7C74-94E7-4342-838C-5EB77A90345F}" destId="{71FD47B0-4847-4884-8BA8-C159F19CD05E}" srcOrd="1" destOrd="0" presId="urn:microsoft.com/office/officeart/2005/8/layout/process2"/>
    <dgm:cxn modelId="{8C918FC7-0EE0-41F1-B720-D408D5DA8D4C}" type="presParOf" srcId="{71FD47B0-4847-4884-8BA8-C159F19CD05E}" destId="{C1A2B82D-0214-4670-945B-DA5248B4C528}" srcOrd="0" destOrd="0" presId="urn:microsoft.com/office/officeart/2005/8/layout/process2"/>
    <dgm:cxn modelId="{99DD69FF-737A-4213-9E4E-721A65AC92CC}" type="presParOf" srcId="{5A9D7C74-94E7-4342-838C-5EB77A90345F}" destId="{C8E1E731-2675-4B31-8CDB-4C05E5905FA7}" srcOrd="2" destOrd="0" presId="urn:microsoft.com/office/officeart/2005/8/layout/process2"/>
    <dgm:cxn modelId="{28433984-FA59-4273-B0EB-8BB14D563429}" type="presParOf" srcId="{5A9D7C74-94E7-4342-838C-5EB77A90345F}" destId="{F0260958-9404-403B-AB25-B2D5CC0AC3A9}" srcOrd="3" destOrd="0" presId="urn:microsoft.com/office/officeart/2005/8/layout/process2"/>
    <dgm:cxn modelId="{06C8E019-4175-4B83-9016-BD2644E6DA18}" type="presParOf" srcId="{F0260958-9404-403B-AB25-B2D5CC0AC3A9}" destId="{DE03D430-9298-42E1-96D7-B92866C9D77E}" srcOrd="0" destOrd="0" presId="urn:microsoft.com/office/officeart/2005/8/layout/process2"/>
    <dgm:cxn modelId="{C9E8838E-3E4D-4E47-B064-451704DF71BA}" type="presParOf" srcId="{5A9D7C74-94E7-4342-838C-5EB77A90345F}" destId="{34027557-597B-433C-B50E-7C0E57AEC8CB}" srcOrd="4" destOrd="0" presId="urn:microsoft.com/office/officeart/2005/8/layout/process2"/>
    <dgm:cxn modelId="{C5E8030B-09F1-4777-A644-5560EEC7104E}" type="presParOf" srcId="{5A9D7C74-94E7-4342-838C-5EB77A90345F}" destId="{F63EB8F5-D8FB-4F76-AFC8-66C4B28397D8}" srcOrd="5" destOrd="0" presId="urn:microsoft.com/office/officeart/2005/8/layout/process2"/>
    <dgm:cxn modelId="{E3572DD4-E754-41A7-9C29-A0466187F0CD}" type="presParOf" srcId="{F63EB8F5-D8FB-4F76-AFC8-66C4B28397D8}" destId="{BA735A22-6CEC-426A-89FE-3C31781D6B08}" srcOrd="0" destOrd="0" presId="urn:microsoft.com/office/officeart/2005/8/layout/process2"/>
    <dgm:cxn modelId="{9DC3B48C-C227-40D6-9C63-835E32D6B392}" type="presParOf" srcId="{5A9D7C74-94E7-4342-838C-5EB77A90345F}" destId="{13575DFB-60DC-46CE-9879-4F1946D7F519}" srcOrd="6" destOrd="0" presId="urn:microsoft.com/office/officeart/2005/8/layout/process2"/>
    <dgm:cxn modelId="{332C87FB-1F4C-48B7-90CD-1377D666EC7E}" type="presParOf" srcId="{5A9D7C74-94E7-4342-838C-5EB77A90345F}" destId="{1E5BCAD8-F5E2-487C-9C36-9F893C692394}" srcOrd="7" destOrd="0" presId="urn:microsoft.com/office/officeart/2005/8/layout/process2"/>
    <dgm:cxn modelId="{1F3712A1-90F2-44E1-81E7-8D746353CE33}" type="presParOf" srcId="{1E5BCAD8-F5E2-487C-9C36-9F893C692394}" destId="{97A38F72-2572-4AF1-9CFD-A5E2FEB7A253}" srcOrd="0" destOrd="0" presId="urn:microsoft.com/office/officeart/2005/8/layout/process2"/>
    <dgm:cxn modelId="{54FA018A-A03F-4A7F-AEA5-4CAEEE460FA1}" type="presParOf" srcId="{5A9D7C74-94E7-4342-838C-5EB77A90345F}" destId="{B798A5FC-6539-43A8-A953-76BA5D24CD59}" srcOrd="8" destOrd="0" presId="urn:microsoft.com/office/officeart/2005/8/layout/process2"/>
    <dgm:cxn modelId="{DE58C933-705C-42EB-9E21-98343079059C}" type="presParOf" srcId="{5A9D7C74-94E7-4342-838C-5EB77A90345F}" destId="{151EE682-D50F-4A6E-8310-DC9A830D796D}" srcOrd="9" destOrd="0" presId="urn:microsoft.com/office/officeart/2005/8/layout/process2"/>
    <dgm:cxn modelId="{F8487B74-4B71-40F8-AEEB-31EB0882AD47}" type="presParOf" srcId="{151EE682-D50F-4A6E-8310-DC9A830D796D}" destId="{4AAC4EA2-9F04-47C6-9D57-6F97B768910D}" srcOrd="0" destOrd="0" presId="urn:microsoft.com/office/officeart/2005/8/layout/process2"/>
    <dgm:cxn modelId="{A5D17E88-F930-4C34-A296-E96CA9BBAD24}" type="presParOf" srcId="{5A9D7C74-94E7-4342-838C-5EB77A90345F}" destId="{18CEE1DD-F8F7-4A99-AFD3-A0BBA42012B8}" srcOrd="10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C2A9A5-DE3B-468F-A1D4-DD4F9D3EF6E1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3B527B9-F7EE-483E-9297-BF4E741678DC}">
      <dgm:prSet phldrT="[Text]"/>
      <dgm:spPr/>
      <dgm:t>
        <a:bodyPr/>
        <a:lstStyle/>
        <a:p>
          <a:r>
            <a:rPr lang="en-IN"/>
            <a:t>System Y is purchased with features </a:t>
          </a:r>
        </a:p>
        <a:p>
          <a:r>
            <a:rPr lang="en-IN"/>
            <a:t>A B C D E</a:t>
          </a:r>
        </a:p>
      </dgm:t>
    </dgm:pt>
    <dgm:pt modelId="{E612C98E-550A-48C4-BDD8-0BCD49FC80B7}" type="parTrans" cxnId="{5EF83BFA-4F50-4B5F-AA14-388D74DEFB12}">
      <dgm:prSet/>
      <dgm:spPr/>
      <dgm:t>
        <a:bodyPr/>
        <a:lstStyle/>
        <a:p>
          <a:endParaRPr lang="en-IN"/>
        </a:p>
      </dgm:t>
    </dgm:pt>
    <dgm:pt modelId="{1E09DCA5-2BD8-4D0F-86F8-4AA41A59A967}" type="sibTrans" cxnId="{5EF83BFA-4F50-4B5F-AA14-388D74DEFB12}">
      <dgm:prSet/>
      <dgm:spPr/>
      <dgm:t>
        <a:bodyPr/>
        <a:lstStyle/>
        <a:p>
          <a:endParaRPr lang="en-IN"/>
        </a:p>
      </dgm:t>
    </dgm:pt>
    <dgm:pt modelId="{C1AAB1F9-9D31-4CAD-909A-CB3BA4FFAFF0}">
      <dgm:prSet phldrT="[Text]"/>
      <dgm:spPr/>
      <dgm:t>
        <a:bodyPr/>
        <a:lstStyle/>
        <a:p>
          <a:r>
            <a:rPr lang="en-IN"/>
            <a:t>Customer user only features A B C</a:t>
          </a:r>
        </a:p>
      </dgm:t>
    </dgm:pt>
    <dgm:pt modelId="{4121FBF4-9114-407E-8D51-BD5FBEC75F08}" type="parTrans" cxnId="{81149771-69E6-41DC-964C-CAB99A510D9D}">
      <dgm:prSet/>
      <dgm:spPr/>
      <dgm:t>
        <a:bodyPr/>
        <a:lstStyle/>
        <a:p>
          <a:endParaRPr lang="en-IN"/>
        </a:p>
      </dgm:t>
    </dgm:pt>
    <dgm:pt modelId="{5FC54B31-8B13-4012-B127-E2F04E13896C}" type="sibTrans" cxnId="{81149771-69E6-41DC-964C-CAB99A510D9D}">
      <dgm:prSet/>
      <dgm:spPr/>
      <dgm:t>
        <a:bodyPr/>
        <a:lstStyle/>
        <a:p>
          <a:endParaRPr lang="en-IN"/>
        </a:p>
      </dgm:t>
    </dgm:pt>
    <dgm:pt modelId="{2822E288-1877-4C51-9118-1079D609C366}" type="pres">
      <dgm:prSet presAssocID="{6CC2A9A5-DE3B-468F-A1D4-DD4F9D3EF6E1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9FC5B2-5344-4B8C-9C08-326AE5B4967E}" type="pres">
      <dgm:prSet presAssocID="{A3B527B9-F7EE-483E-9297-BF4E741678D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C1978-DABA-40F1-B936-FC8ABE555DCD}" type="pres">
      <dgm:prSet presAssocID="{1E09DCA5-2BD8-4D0F-86F8-4AA41A59A96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21CDEF2-3E42-4047-BC9C-FFE285C21FD2}" type="pres">
      <dgm:prSet presAssocID="{1E09DCA5-2BD8-4D0F-86F8-4AA41A59A967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C9DF233F-428E-4D07-9096-75344ADB00AC}" type="pres">
      <dgm:prSet presAssocID="{C1AAB1F9-9D31-4CAD-909A-CB3BA4FFAFF0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0F895C-B7E5-4D0C-A106-A4BB4F810537}" type="presOf" srcId="{1E09DCA5-2BD8-4D0F-86F8-4AA41A59A967}" destId="{921CDEF2-3E42-4047-BC9C-FFE285C21FD2}" srcOrd="1" destOrd="0" presId="urn:microsoft.com/office/officeart/2005/8/layout/process2"/>
    <dgm:cxn modelId="{DBE55662-2EF8-4021-ACDD-4FB3A1EA658B}" type="presOf" srcId="{6CC2A9A5-DE3B-468F-A1D4-DD4F9D3EF6E1}" destId="{2822E288-1877-4C51-9118-1079D609C366}" srcOrd="0" destOrd="0" presId="urn:microsoft.com/office/officeart/2005/8/layout/process2"/>
    <dgm:cxn modelId="{D14B3D25-AC2A-4CCE-A441-4BC3F77A735A}" type="presOf" srcId="{A3B527B9-F7EE-483E-9297-BF4E741678DC}" destId="{379FC5B2-5344-4B8C-9C08-326AE5B4967E}" srcOrd="0" destOrd="0" presId="urn:microsoft.com/office/officeart/2005/8/layout/process2"/>
    <dgm:cxn modelId="{2F26E32C-24E0-4D69-BFC7-9710EA0B9EB9}" type="presOf" srcId="{C1AAB1F9-9D31-4CAD-909A-CB3BA4FFAFF0}" destId="{C9DF233F-428E-4D07-9096-75344ADB00AC}" srcOrd="0" destOrd="0" presId="urn:microsoft.com/office/officeart/2005/8/layout/process2"/>
    <dgm:cxn modelId="{1898D018-389E-4AB6-ACA1-92D070EBC0BF}" type="presOf" srcId="{1E09DCA5-2BD8-4D0F-86F8-4AA41A59A967}" destId="{112C1978-DABA-40F1-B936-FC8ABE555DCD}" srcOrd="0" destOrd="0" presId="urn:microsoft.com/office/officeart/2005/8/layout/process2"/>
    <dgm:cxn modelId="{81149771-69E6-41DC-964C-CAB99A510D9D}" srcId="{6CC2A9A5-DE3B-468F-A1D4-DD4F9D3EF6E1}" destId="{C1AAB1F9-9D31-4CAD-909A-CB3BA4FFAFF0}" srcOrd="1" destOrd="0" parTransId="{4121FBF4-9114-407E-8D51-BD5FBEC75F08}" sibTransId="{5FC54B31-8B13-4012-B127-E2F04E13896C}"/>
    <dgm:cxn modelId="{5EF83BFA-4F50-4B5F-AA14-388D74DEFB12}" srcId="{6CC2A9A5-DE3B-468F-A1D4-DD4F9D3EF6E1}" destId="{A3B527B9-F7EE-483E-9297-BF4E741678DC}" srcOrd="0" destOrd="0" parTransId="{E612C98E-550A-48C4-BDD8-0BCD49FC80B7}" sibTransId="{1E09DCA5-2BD8-4D0F-86F8-4AA41A59A967}"/>
    <dgm:cxn modelId="{54E1F1F8-FC36-4103-BEBA-178B49975878}" type="presParOf" srcId="{2822E288-1877-4C51-9118-1079D609C366}" destId="{379FC5B2-5344-4B8C-9C08-326AE5B4967E}" srcOrd="0" destOrd="0" presId="urn:microsoft.com/office/officeart/2005/8/layout/process2"/>
    <dgm:cxn modelId="{D212D2E3-F32D-4927-B407-0339BC7E3C44}" type="presParOf" srcId="{2822E288-1877-4C51-9118-1079D609C366}" destId="{112C1978-DABA-40F1-B936-FC8ABE555DCD}" srcOrd="1" destOrd="0" presId="urn:microsoft.com/office/officeart/2005/8/layout/process2"/>
    <dgm:cxn modelId="{1844BBB4-FAE6-4771-B4BE-041D48C2D249}" type="presParOf" srcId="{112C1978-DABA-40F1-B936-FC8ABE555DCD}" destId="{921CDEF2-3E42-4047-BC9C-FFE285C21FD2}" srcOrd="0" destOrd="0" presId="urn:microsoft.com/office/officeart/2005/8/layout/process2"/>
    <dgm:cxn modelId="{2F57CE5E-4106-44D5-8004-F67A5BFB53AD}" type="presParOf" srcId="{2822E288-1877-4C51-9118-1079D609C366}" destId="{C9DF233F-428E-4D07-9096-75344ADB00AC}" srcOrd="2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F8077C-DF35-44A7-9CC8-E0F9CCA7AD38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CE1755C-76B8-4BB7-A772-8C84F208F2B8}">
      <dgm:prSet phldrT="[Text]"/>
      <dgm:spPr/>
      <dgm:t>
        <a:bodyPr/>
        <a:lstStyle/>
        <a:p>
          <a:r>
            <a:rPr lang="en-US" dirty="0" smtClean="0"/>
            <a:t>Previous Evaluation</a:t>
          </a:r>
          <a:endParaRPr lang="en-US" dirty="0"/>
        </a:p>
      </dgm:t>
    </dgm:pt>
    <dgm:pt modelId="{6606AC97-B387-4220-8535-61DA9BB266C8}" type="parTrans" cxnId="{F7B833F8-C4FA-4C75-AD2B-ADAD3898C16A}">
      <dgm:prSet/>
      <dgm:spPr/>
      <dgm:t>
        <a:bodyPr/>
        <a:lstStyle/>
        <a:p>
          <a:endParaRPr lang="en-US"/>
        </a:p>
      </dgm:t>
    </dgm:pt>
    <dgm:pt modelId="{4053C880-014E-4A5E-BC6E-E82C69CD0A12}" type="sibTrans" cxnId="{F7B833F8-C4FA-4C75-AD2B-ADAD3898C16A}">
      <dgm:prSet/>
      <dgm:spPr/>
      <dgm:t>
        <a:bodyPr/>
        <a:lstStyle/>
        <a:p>
          <a:endParaRPr lang="en-US"/>
        </a:p>
      </dgm:t>
    </dgm:pt>
    <dgm:pt modelId="{496E6C8C-3B75-4924-B318-5F518BE05378}">
      <dgm:prSet phldrT="[Text]"/>
      <dgm:spPr/>
      <dgm:t>
        <a:bodyPr/>
        <a:lstStyle/>
        <a:p>
          <a:r>
            <a:rPr lang="en-US" dirty="0" smtClean="0"/>
            <a:t>Requirements Analysis</a:t>
          </a:r>
          <a:endParaRPr lang="en-US" dirty="0"/>
        </a:p>
      </dgm:t>
    </dgm:pt>
    <dgm:pt modelId="{94CDDD12-8E73-4F29-AC8B-FFC665EB2F4A}" type="parTrans" cxnId="{AA3DE42F-3C59-4A48-9B35-43AFAFFE7570}">
      <dgm:prSet/>
      <dgm:spPr/>
      <dgm:t>
        <a:bodyPr/>
        <a:lstStyle/>
        <a:p>
          <a:endParaRPr lang="en-US"/>
        </a:p>
      </dgm:t>
    </dgm:pt>
    <dgm:pt modelId="{05506893-65A3-47D3-9919-04E66FF2B00B}" type="sibTrans" cxnId="{AA3DE42F-3C59-4A48-9B35-43AFAFFE7570}">
      <dgm:prSet/>
      <dgm:spPr/>
      <dgm:t>
        <a:bodyPr/>
        <a:lstStyle/>
        <a:p>
          <a:endParaRPr lang="en-US"/>
        </a:p>
      </dgm:t>
    </dgm:pt>
    <dgm:pt modelId="{B855EA9D-3967-495D-B1E3-89B85A9CE68E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82505E8F-B79A-4755-861F-8BF0A678A9B8}" type="parTrans" cxnId="{4772BCA8-1317-40A4-A613-98EF670E7364}">
      <dgm:prSet/>
      <dgm:spPr/>
      <dgm:t>
        <a:bodyPr/>
        <a:lstStyle/>
        <a:p>
          <a:endParaRPr lang="en-US"/>
        </a:p>
      </dgm:t>
    </dgm:pt>
    <dgm:pt modelId="{8A6E0AC7-D793-418E-A99E-C777F462D4DE}" type="sibTrans" cxnId="{4772BCA8-1317-40A4-A613-98EF670E7364}">
      <dgm:prSet/>
      <dgm:spPr/>
      <dgm:t>
        <a:bodyPr/>
        <a:lstStyle/>
        <a:p>
          <a:endParaRPr lang="en-US"/>
        </a:p>
      </dgm:t>
    </dgm:pt>
    <dgm:pt modelId="{7EF0B859-63B6-44BE-9D9F-C1F7602C4AC8}">
      <dgm:prSet phldrT="[Text]"/>
      <dgm:spPr/>
      <dgm:t>
        <a:bodyPr/>
        <a:lstStyle/>
        <a:p>
          <a:r>
            <a:rPr lang="en-US" dirty="0" smtClean="0"/>
            <a:t>Usage</a:t>
          </a:r>
          <a:endParaRPr lang="en-US" dirty="0"/>
        </a:p>
      </dgm:t>
    </dgm:pt>
    <dgm:pt modelId="{22C74929-3F6C-4BFB-8A62-11874AC8F88A}" type="parTrans" cxnId="{7852B051-6998-416F-B401-00CC99F6D08F}">
      <dgm:prSet/>
      <dgm:spPr/>
      <dgm:t>
        <a:bodyPr/>
        <a:lstStyle/>
        <a:p>
          <a:endParaRPr lang="en-US"/>
        </a:p>
      </dgm:t>
    </dgm:pt>
    <dgm:pt modelId="{3A7F71B9-38CF-4F37-B556-B52098D2889E}" type="sibTrans" cxnId="{7852B051-6998-416F-B401-00CC99F6D08F}">
      <dgm:prSet/>
      <dgm:spPr/>
      <dgm:t>
        <a:bodyPr/>
        <a:lstStyle/>
        <a:p>
          <a:endParaRPr lang="en-US"/>
        </a:p>
      </dgm:t>
    </dgm:pt>
    <dgm:pt modelId="{2786A860-740D-45C9-8CD2-EE790E3CAA57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6247F1B1-035F-4305-895A-9D738DFE1AB2}" type="parTrans" cxnId="{B804F81E-A9B7-4566-900C-B732BD8E1551}">
      <dgm:prSet/>
      <dgm:spPr/>
      <dgm:t>
        <a:bodyPr/>
        <a:lstStyle/>
        <a:p>
          <a:endParaRPr lang="en-US"/>
        </a:p>
      </dgm:t>
    </dgm:pt>
    <dgm:pt modelId="{D48045F2-CFCC-4DBC-ACCC-CAF9DD63414C}" type="sibTrans" cxnId="{B804F81E-A9B7-4566-900C-B732BD8E1551}">
      <dgm:prSet/>
      <dgm:spPr/>
      <dgm:t>
        <a:bodyPr/>
        <a:lstStyle/>
        <a:p>
          <a:endParaRPr lang="en-US"/>
        </a:p>
      </dgm:t>
    </dgm:pt>
    <dgm:pt modelId="{EDB10B82-DF7A-465F-A025-5DA3E2EE6CEC}" type="pres">
      <dgm:prSet presAssocID="{E7F8077C-DF35-44A7-9CC8-E0F9CCA7AD38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97F38B-32DC-4221-A938-17D97E9A528E}" type="pres">
      <dgm:prSet presAssocID="{FCE1755C-76B8-4BB7-A772-8C84F208F2B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2B1CB-5C56-475D-B970-B482E722C286}" type="pres">
      <dgm:prSet presAssocID="{4053C880-014E-4A5E-BC6E-E82C69CD0A12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B3C4BC7-B055-424A-A05E-7524EBC02C2D}" type="pres">
      <dgm:prSet presAssocID="{4053C880-014E-4A5E-BC6E-E82C69CD0A12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1B4409A3-1D4C-416B-9B9B-C7D5E5A83E06}" type="pres">
      <dgm:prSet presAssocID="{496E6C8C-3B75-4924-B318-5F518BE0537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74586B-0181-47F3-B67C-649226B4782A}" type="pres">
      <dgm:prSet presAssocID="{05506893-65A3-47D3-9919-04E66FF2B00B}" presName="sibTrans" presStyleLbl="sibTrans2D1" presStyleIdx="1" presStyleCnt="4"/>
      <dgm:spPr/>
      <dgm:t>
        <a:bodyPr/>
        <a:lstStyle/>
        <a:p>
          <a:endParaRPr lang="en-US"/>
        </a:p>
      </dgm:t>
    </dgm:pt>
    <dgm:pt modelId="{61456282-9CF6-4B77-97C1-4788E693C3CA}" type="pres">
      <dgm:prSet presAssocID="{05506893-65A3-47D3-9919-04E66FF2B00B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90C0E50-3453-466A-B5FE-34157F65680F}" type="pres">
      <dgm:prSet presAssocID="{B855EA9D-3967-495D-B1E3-89B85A9CE68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B017-3FF2-40FA-88E6-AD56A1BDFCAB}" type="pres">
      <dgm:prSet presAssocID="{8A6E0AC7-D793-418E-A99E-C777F462D4DE}" presName="sibTrans" presStyleLbl="sibTrans2D1" presStyleIdx="2" presStyleCnt="4"/>
      <dgm:spPr/>
      <dgm:t>
        <a:bodyPr/>
        <a:lstStyle/>
        <a:p>
          <a:endParaRPr lang="en-US"/>
        </a:p>
      </dgm:t>
    </dgm:pt>
    <dgm:pt modelId="{FC22BDAF-D039-4225-8099-30324DBB2CDA}" type="pres">
      <dgm:prSet presAssocID="{8A6E0AC7-D793-418E-A99E-C777F462D4DE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F9C9E175-1D51-4E2D-AAA2-C6E48E85A4F5}" type="pres">
      <dgm:prSet presAssocID="{2786A860-740D-45C9-8CD2-EE790E3CAA5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43B82-DDD5-4BC6-A079-BBACD1791EEC}" type="pres">
      <dgm:prSet presAssocID="{D48045F2-CFCC-4DBC-ACCC-CAF9DD63414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282315CD-FB48-4E8A-A4CF-E9838EFDACB7}" type="pres">
      <dgm:prSet presAssocID="{D48045F2-CFCC-4DBC-ACCC-CAF9DD63414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38DB823-B2DE-44BF-A2B6-A31B7FF8185E}" type="pres">
      <dgm:prSet presAssocID="{7EF0B859-63B6-44BE-9D9F-C1F7602C4AC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914B3-BF4D-4B12-9C7A-30A43D2E5C0A}" type="presOf" srcId="{496E6C8C-3B75-4924-B318-5F518BE05378}" destId="{1B4409A3-1D4C-416B-9B9B-C7D5E5A83E06}" srcOrd="0" destOrd="0" presId="urn:microsoft.com/office/officeart/2005/8/layout/process2"/>
    <dgm:cxn modelId="{01C82C59-D0D8-409A-8DF1-FEE86E3698DF}" type="presOf" srcId="{D48045F2-CFCC-4DBC-ACCC-CAF9DD63414C}" destId="{96943B82-DDD5-4BC6-A079-BBACD1791EEC}" srcOrd="0" destOrd="0" presId="urn:microsoft.com/office/officeart/2005/8/layout/process2"/>
    <dgm:cxn modelId="{15593D53-AAA3-46F0-AA2D-7FBAA8FAB0F7}" type="presOf" srcId="{8A6E0AC7-D793-418E-A99E-C777F462D4DE}" destId="{6720B017-3FF2-40FA-88E6-AD56A1BDFCAB}" srcOrd="0" destOrd="0" presId="urn:microsoft.com/office/officeart/2005/8/layout/process2"/>
    <dgm:cxn modelId="{0587317C-F788-48BE-8298-4D4E5F2DC74A}" type="presOf" srcId="{05506893-65A3-47D3-9919-04E66FF2B00B}" destId="{4B74586B-0181-47F3-B67C-649226B4782A}" srcOrd="0" destOrd="0" presId="urn:microsoft.com/office/officeart/2005/8/layout/process2"/>
    <dgm:cxn modelId="{8AE58162-0BC8-443A-9AD4-F50BFBD730E4}" type="presOf" srcId="{4053C880-014E-4A5E-BC6E-E82C69CD0A12}" destId="{8B3C4BC7-B055-424A-A05E-7524EBC02C2D}" srcOrd="1" destOrd="0" presId="urn:microsoft.com/office/officeart/2005/8/layout/process2"/>
    <dgm:cxn modelId="{733308F7-542E-41E9-B1D1-0034E508E244}" type="presOf" srcId="{E7F8077C-DF35-44A7-9CC8-E0F9CCA7AD38}" destId="{EDB10B82-DF7A-465F-A025-5DA3E2EE6CEC}" srcOrd="0" destOrd="0" presId="urn:microsoft.com/office/officeart/2005/8/layout/process2"/>
    <dgm:cxn modelId="{1A92A66A-3CBB-4559-B67E-99A9BF7C2A0F}" type="presOf" srcId="{D48045F2-CFCC-4DBC-ACCC-CAF9DD63414C}" destId="{282315CD-FB48-4E8A-A4CF-E9838EFDACB7}" srcOrd="1" destOrd="0" presId="urn:microsoft.com/office/officeart/2005/8/layout/process2"/>
    <dgm:cxn modelId="{B6148A55-E178-4914-8523-A90799569EC8}" type="presOf" srcId="{8A6E0AC7-D793-418E-A99E-C777F462D4DE}" destId="{FC22BDAF-D039-4225-8099-30324DBB2CDA}" srcOrd="1" destOrd="0" presId="urn:microsoft.com/office/officeart/2005/8/layout/process2"/>
    <dgm:cxn modelId="{FA01E51C-07AE-4C4B-8956-5518670B69DA}" type="presOf" srcId="{05506893-65A3-47D3-9919-04E66FF2B00B}" destId="{61456282-9CF6-4B77-97C1-4788E693C3CA}" srcOrd="1" destOrd="0" presId="urn:microsoft.com/office/officeart/2005/8/layout/process2"/>
    <dgm:cxn modelId="{34399CD4-169D-4760-B472-76CC45C66F4B}" type="presOf" srcId="{2786A860-740D-45C9-8CD2-EE790E3CAA57}" destId="{F9C9E175-1D51-4E2D-AAA2-C6E48E85A4F5}" srcOrd="0" destOrd="0" presId="urn:microsoft.com/office/officeart/2005/8/layout/process2"/>
    <dgm:cxn modelId="{F7B833F8-C4FA-4C75-AD2B-ADAD3898C16A}" srcId="{E7F8077C-DF35-44A7-9CC8-E0F9CCA7AD38}" destId="{FCE1755C-76B8-4BB7-A772-8C84F208F2B8}" srcOrd="0" destOrd="0" parTransId="{6606AC97-B387-4220-8535-61DA9BB266C8}" sibTransId="{4053C880-014E-4A5E-BC6E-E82C69CD0A12}"/>
    <dgm:cxn modelId="{4772BCA8-1317-40A4-A613-98EF670E7364}" srcId="{E7F8077C-DF35-44A7-9CC8-E0F9CCA7AD38}" destId="{B855EA9D-3967-495D-B1E3-89B85A9CE68E}" srcOrd="2" destOrd="0" parTransId="{82505E8F-B79A-4755-861F-8BF0A678A9B8}" sibTransId="{8A6E0AC7-D793-418E-A99E-C777F462D4DE}"/>
    <dgm:cxn modelId="{7852B051-6998-416F-B401-00CC99F6D08F}" srcId="{E7F8077C-DF35-44A7-9CC8-E0F9CCA7AD38}" destId="{7EF0B859-63B6-44BE-9D9F-C1F7602C4AC8}" srcOrd="4" destOrd="0" parTransId="{22C74929-3F6C-4BFB-8A62-11874AC8F88A}" sibTransId="{3A7F71B9-38CF-4F37-B556-B52098D2889E}"/>
    <dgm:cxn modelId="{B804F81E-A9B7-4566-900C-B732BD8E1551}" srcId="{E7F8077C-DF35-44A7-9CC8-E0F9CCA7AD38}" destId="{2786A860-740D-45C9-8CD2-EE790E3CAA57}" srcOrd="3" destOrd="0" parTransId="{6247F1B1-035F-4305-895A-9D738DFE1AB2}" sibTransId="{D48045F2-CFCC-4DBC-ACCC-CAF9DD63414C}"/>
    <dgm:cxn modelId="{B0129362-FFBF-419A-A4C0-2F7ADC9F1523}" type="presOf" srcId="{4053C880-014E-4A5E-BC6E-E82C69CD0A12}" destId="{6152B1CB-5C56-475D-B970-B482E722C286}" srcOrd="0" destOrd="0" presId="urn:microsoft.com/office/officeart/2005/8/layout/process2"/>
    <dgm:cxn modelId="{CC7448EC-0C3D-48C9-9A50-755FA30ED54A}" type="presOf" srcId="{FCE1755C-76B8-4BB7-A772-8C84F208F2B8}" destId="{9D97F38B-32DC-4221-A938-17D97E9A528E}" srcOrd="0" destOrd="0" presId="urn:microsoft.com/office/officeart/2005/8/layout/process2"/>
    <dgm:cxn modelId="{E7D67CBA-E379-4548-81FD-41D3CB4BE439}" type="presOf" srcId="{7EF0B859-63B6-44BE-9D9F-C1F7602C4AC8}" destId="{338DB823-B2DE-44BF-A2B6-A31B7FF8185E}" srcOrd="0" destOrd="0" presId="urn:microsoft.com/office/officeart/2005/8/layout/process2"/>
    <dgm:cxn modelId="{AA3DE42F-3C59-4A48-9B35-43AFAFFE7570}" srcId="{E7F8077C-DF35-44A7-9CC8-E0F9CCA7AD38}" destId="{496E6C8C-3B75-4924-B318-5F518BE05378}" srcOrd="1" destOrd="0" parTransId="{94CDDD12-8E73-4F29-AC8B-FFC665EB2F4A}" sibTransId="{05506893-65A3-47D3-9919-04E66FF2B00B}"/>
    <dgm:cxn modelId="{57E57858-EBC5-45DA-AC12-2CB1C15C2889}" type="presOf" srcId="{B855EA9D-3967-495D-B1E3-89B85A9CE68E}" destId="{490C0E50-3453-466A-B5FE-34157F65680F}" srcOrd="0" destOrd="0" presId="urn:microsoft.com/office/officeart/2005/8/layout/process2"/>
    <dgm:cxn modelId="{6AE2E458-BC32-4A0B-92E2-ADE5163462B1}" type="presParOf" srcId="{EDB10B82-DF7A-465F-A025-5DA3E2EE6CEC}" destId="{9D97F38B-32DC-4221-A938-17D97E9A528E}" srcOrd="0" destOrd="0" presId="urn:microsoft.com/office/officeart/2005/8/layout/process2"/>
    <dgm:cxn modelId="{64C0001E-2F2A-4D4D-9E22-D5658DBB5253}" type="presParOf" srcId="{EDB10B82-DF7A-465F-A025-5DA3E2EE6CEC}" destId="{6152B1CB-5C56-475D-B970-B482E722C286}" srcOrd="1" destOrd="0" presId="urn:microsoft.com/office/officeart/2005/8/layout/process2"/>
    <dgm:cxn modelId="{A0A70D74-3DB9-4043-B8EF-B98D79CB7197}" type="presParOf" srcId="{6152B1CB-5C56-475D-B970-B482E722C286}" destId="{8B3C4BC7-B055-424A-A05E-7524EBC02C2D}" srcOrd="0" destOrd="0" presId="urn:microsoft.com/office/officeart/2005/8/layout/process2"/>
    <dgm:cxn modelId="{B88656C3-B14B-4D7B-B6F3-63DEB70D33E5}" type="presParOf" srcId="{EDB10B82-DF7A-465F-A025-5DA3E2EE6CEC}" destId="{1B4409A3-1D4C-416B-9B9B-C7D5E5A83E06}" srcOrd="2" destOrd="0" presId="urn:microsoft.com/office/officeart/2005/8/layout/process2"/>
    <dgm:cxn modelId="{CDAA2200-57E4-4A9D-9350-DB8F8D525478}" type="presParOf" srcId="{EDB10B82-DF7A-465F-A025-5DA3E2EE6CEC}" destId="{4B74586B-0181-47F3-B67C-649226B4782A}" srcOrd="3" destOrd="0" presId="urn:microsoft.com/office/officeart/2005/8/layout/process2"/>
    <dgm:cxn modelId="{7D24286F-1727-410B-934F-F4467D86C923}" type="presParOf" srcId="{4B74586B-0181-47F3-B67C-649226B4782A}" destId="{61456282-9CF6-4B77-97C1-4788E693C3CA}" srcOrd="0" destOrd="0" presId="urn:microsoft.com/office/officeart/2005/8/layout/process2"/>
    <dgm:cxn modelId="{B8F0A0BE-D151-49A4-BCC5-DF7355016686}" type="presParOf" srcId="{EDB10B82-DF7A-465F-A025-5DA3E2EE6CEC}" destId="{490C0E50-3453-466A-B5FE-34157F65680F}" srcOrd="4" destOrd="0" presId="urn:microsoft.com/office/officeart/2005/8/layout/process2"/>
    <dgm:cxn modelId="{00D2D983-BB5A-45A1-AEE0-E1ED8BE00C18}" type="presParOf" srcId="{EDB10B82-DF7A-465F-A025-5DA3E2EE6CEC}" destId="{6720B017-3FF2-40FA-88E6-AD56A1BDFCAB}" srcOrd="5" destOrd="0" presId="urn:microsoft.com/office/officeart/2005/8/layout/process2"/>
    <dgm:cxn modelId="{131330F5-B9FB-4F32-9636-AD3BABE2E949}" type="presParOf" srcId="{6720B017-3FF2-40FA-88E6-AD56A1BDFCAB}" destId="{FC22BDAF-D039-4225-8099-30324DBB2CDA}" srcOrd="0" destOrd="0" presId="urn:microsoft.com/office/officeart/2005/8/layout/process2"/>
    <dgm:cxn modelId="{A86372D7-27DA-4B56-8EE8-F61C7EEABC80}" type="presParOf" srcId="{EDB10B82-DF7A-465F-A025-5DA3E2EE6CEC}" destId="{F9C9E175-1D51-4E2D-AAA2-C6E48E85A4F5}" srcOrd="6" destOrd="0" presId="urn:microsoft.com/office/officeart/2005/8/layout/process2"/>
    <dgm:cxn modelId="{7830E271-89A8-4223-94FF-0BDA733B0F56}" type="presParOf" srcId="{EDB10B82-DF7A-465F-A025-5DA3E2EE6CEC}" destId="{96943B82-DDD5-4BC6-A079-BBACD1791EEC}" srcOrd="7" destOrd="0" presId="urn:microsoft.com/office/officeart/2005/8/layout/process2"/>
    <dgm:cxn modelId="{4D8F11BC-DCBE-41D4-ACC5-975E029C421D}" type="presParOf" srcId="{96943B82-DDD5-4BC6-A079-BBACD1791EEC}" destId="{282315CD-FB48-4E8A-A4CF-E9838EFDACB7}" srcOrd="0" destOrd="0" presId="urn:microsoft.com/office/officeart/2005/8/layout/process2"/>
    <dgm:cxn modelId="{F8E53240-988B-4990-BCCE-64AE784A057B}" type="presParOf" srcId="{EDB10B82-DF7A-465F-A025-5DA3E2EE6CEC}" destId="{338DB823-B2DE-44BF-A2B6-A31B7FF8185E}" srcOrd="8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F8077C-DF35-44A7-9CC8-E0F9CCA7AD38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CE1755C-76B8-4BB7-A772-8C84F208F2B8}">
      <dgm:prSet phldrT="[Text]"/>
      <dgm:spPr/>
      <dgm:t>
        <a:bodyPr/>
        <a:lstStyle/>
        <a:p>
          <a:r>
            <a:rPr lang="en-US" dirty="0" smtClean="0"/>
            <a:t>Evaluation</a:t>
          </a:r>
          <a:endParaRPr lang="en-US" dirty="0"/>
        </a:p>
      </dgm:t>
    </dgm:pt>
    <dgm:pt modelId="{6606AC97-B387-4220-8535-61DA9BB266C8}" type="parTrans" cxnId="{F7B833F8-C4FA-4C75-AD2B-ADAD3898C16A}">
      <dgm:prSet/>
      <dgm:spPr/>
      <dgm:t>
        <a:bodyPr/>
        <a:lstStyle/>
        <a:p>
          <a:endParaRPr lang="en-US"/>
        </a:p>
      </dgm:t>
    </dgm:pt>
    <dgm:pt modelId="{4053C880-014E-4A5E-BC6E-E82C69CD0A12}" type="sibTrans" cxnId="{F7B833F8-C4FA-4C75-AD2B-ADAD3898C16A}">
      <dgm:prSet/>
      <dgm:spPr/>
      <dgm:t>
        <a:bodyPr/>
        <a:lstStyle/>
        <a:p>
          <a:endParaRPr lang="en-US"/>
        </a:p>
      </dgm:t>
    </dgm:pt>
    <dgm:pt modelId="{B855EA9D-3967-495D-B1E3-89B85A9CE68E}">
      <dgm:prSet phldrT="[Text]"/>
      <dgm:spPr/>
      <dgm:t>
        <a:bodyPr/>
        <a:lstStyle/>
        <a:p>
          <a:r>
            <a:rPr lang="en-US" dirty="0" smtClean="0"/>
            <a:t>Evaluation</a:t>
          </a:r>
          <a:endParaRPr lang="en-US" dirty="0"/>
        </a:p>
      </dgm:t>
    </dgm:pt>
    <dgm:pt modelId="{82505E8F-B79A-4755-861F-8BF0A678A9B8}" type="parTrans" cxnId="{4772BCA8-1317-40A4-A613-98EF670E7364}">
      <dgm:prSet/>
      <dgm:spPr/>
      <dgm:t>
        <a:bodyPr/>
        <a:lstStyle/>
        <a:p>
          <a:endParaRPr lang="en-US"/>
        </a:p>
      </dgm:t>
    </dgm:pt>
    <dgm:pt modelId="{8A6E0AC7-D793-418E-A99E-C777F462D4DE}" type="sibTrans" cxnId="{4772BCA8-1317-40A4-A613-98EF670E7364}">
      <dgm:prSet/>
      <dgm:spPr/>
      <dgm:t>
        <a:bodyPr/>
        <a:lstStyle/>
        <a:p>
          <a:endParaRPr lang="en-US"/>
        </a:p>
      </dgm:t>
    </dgm:pt>
    <dgm:pt modelId="{FC7AFB8D-FB03-41EE-845C-1CC0C3A44F65}">
      <dgm:prSet phldrT="[Text]"/>
      <dgm:spPr/>
      <dgm:t>
        <a:bodyPr/>
        <a:lstStyle/>
        <a:p>
          <a:r>
            <a:rPr lang="en-US" smtClean="0"/>
            <a:t>Evaluation</a:t>
          </a:r>
          <a:endParaRPr lang="en-US" dirty="0"/>
        </a:p>
      </dgm:t>
    </dgm:pt>
    <dgm:pt modelId="{E52AF024-4BB0-4BA0-A863-77F19F861910}" type="parTrans" cxnId="{FB35FB17-9875-4195-8EBF-34576BA27307}">
      <dgm:prSet/>
      <dgm:spPr/>
      <dgm:t>
        <a:bodyPr/>
        <a:lstStyle/>
        <a:p>
          <a:endParaRPr lang="en-US"/>
        </a:p>
      </dgm:t>
    </dgm:pt>
    <dgm:pt modelId="{B148AC4F-7D62-4F57-A5DD-DF1803F0C65B}" type="sibTrans" cxnId="{FB35FB17-9875-4195-8EBF-34576BA27307}">
      <dgm:prSet/>
      <dgm:spPr/>
      <dgm:t>
        <a:bodyPr/>
        <a:lstStyle/>
        <a:p>
          <a:endParaRPr lang="en-US"/>
        </a:p>
      </dgm:t>
    </dgm:pt>
    <dgm:pt modelId="{78FA2180-DE01-40DE-B263-1909B5E68553}">
      <dgm:prSet phldrT="[Text]"/>
      <dgm:spPr/>
      <dgm:t>
        <a:bodyPr/>
        <a:lstStyle/>
        <a:p>
          <a:r>
            <a:rPr lang="en-US" smtClean="0"/>
            <a:t>Evaluation</a:t>
          </a:r>
          <a:endParaRPr lang="en-US" dirty="0"/>
        </a:p>
      </dgm:t>
    </dgm:pt>
    <dgm:pt modelId="{27305AC7-8028-457F-9964-DA7857390C82}" type="parTrans" cxnId="{6CDC5C26-AE3D-405F-A144-AD89B2EEEC48}">
      <dgm:prSet/>
      <dgm:spPr/>
      <dgm:t>
        <a:bodyPr/>
        <a:lstStyle/>
        <a:p>
          <a:endParaRPr lang="en-US"/>
        </a:p>
      </dgm:t>
    </dgm:pt>
    <dgm:pt modelId="{DC144A29-F010-47ED-AF7B-651C8D83C2FF}" type="sibTrans" cxnId="{6CDC5C26-AE3D-405F-A144-AD89B2EEEC48}">
      <dgm:prSet/>
      <dgm:spPr/>
      <dgm:t>
        <a:bodyPr/>
        <a:lstStyle/>
        <a:p>
          <a:endParaRPr lang="en-US"/>
        </a:p>
      </dgm:t>
    </dgm:pt>
    <dgm:pt modelId="{EDB10B82-DF7A-465F-A025-5DA3E2EE6CEC}" type="pres">
      <dgm:prSet presAssocID="{E7F8077C-DF35-44A7-9CC8-E0F9CCA7AD38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97F38B-32DC-4221-A938-17D97E9A528E}" type="pres">
      <dgm:prSet presAssocID="{FCE1755C-76B8-4BB7-A772-8C84F208F2B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2B1CB-5C56-475D-B970-B482E722C286}" type="pres">
      <dgm:prSet presAssocID="{4053C880-014E-4A5E-BC6E-E82C69CD0A12}" presName="sibTrans" presStyleLbl="sibTrans2D1" presStyleIdx="0" presStyleCnt="3"/>
      <dgm:spPr/>
      <dgm:t>
        <a:bodyPr/>
        <a:lstStyle/>
        <a:p>
          <a:endParaRPr lang="en-US"/>
        </a:p>
      </dgm:t>
    </dgm:pt>
    <dgm:pt modelId="{8B3C4BC7-B055-424A-A05E-7524EBC02C2D}" type="pres">
      <dgm:prSet presAssocID="{4053C880-014E-4A5E-BC6E-E82C69CD0A1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90C0E50-3453-466A-B5FE-34157F65680F}" type="pres">
      <dgm:prSet presAssocID="{B855EA9D-3967-495D-B1E3-89B85A9CE68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0B017-3FF2-40FA-88E6-AD56A1BDFCAB}" type="pres">
      <dgm:prSet presAssocID="{8A6E0AC7-D793-418E-A99E-C777F462D4D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FC22BDAF-D039-4225-8099-30324DBB2CDA}" type="pres">
      <dgm:prSet presAssocID="{8A6E0AC7-D793-418E-A99E-C777F462D4D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785C575-FD0A-40F3-812C-48C112F345C1}" type="pres">
      <dgm:prSet presAssocID="{FC7AFB8D-FB03-41EE-845C-1CC0C3A44F6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1B8D-5C79-48A3-965F-CCE15944BFF5}" type="pres">
      <dgm:prSet presAssocID="{B148AC4F-7D62-4F57-A5DD-DF1803F0C65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03479F0-D17C-4F46-9853-C44A66FFE5AE}" type="pres">
      <dgm:prSet presAssocID="{B148AC4F-7D62-4F57-A5DD-DF1803F0C65B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751EE946-F595-471B-BE35-75F25DD7F6B9}" type="pres">
      <dgm:prSet presAssocID="{78FA2180-DE01-40DE-B263-1909B5E6855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129362-FFBF-419A-A4C0-2F7ADC9F1523}" type="presOf" srcId="{4053C880-014E-4A5E-BC6E-E82C69CD0A12}" destId="{6152B1CB-5C56-475D-B970-B482E722C286}" srcOrd="0" destOrd="0" presId="urn:microsoft.com/office/officeart/2005/8/layout/process2"/>
    <dgm:cxn modelId="{FB35FB17-9875-4195-8EBF-34576BA27307}" srcId="{E7F8077C-DF35-44A7-9CC8-E0F9CCA7AD38}" destId="{FC7AFB8D-FB03-41EE-845C-1CC0C3A44F65}" srcOrd="2" destOrd="0" parTransId="{E52AF024-4BB0-4BA0-A863-77F19F861910}" sibTransId="{B148AC4F-7D62-4F57-A5DD-DF1803F0C65B}"/>
    <dgm:cxn modelId="{57E57858-EBC5-45DA-AC12-2CB1C15C2889}" type="presOf" srcId="{B855EA9D-3967-495D-B1E3-89B85A9CE68E}" destId="{490C0E50-3453-466A-B5FE-34157F65680F}" srcOrd="0" destOrd="0" presId="urn:microsoft.com/office/officeart/2005/8/layout/process2"/>
    <dgm:cxn modelId="{33FBF44C-3820-4695-BCD3-3D3BA819C137}" type="presOf" srcId="{FC7AFB8D-FB03-41EE-845C-1CC0C3A44F65}" destId="{3785C575-FD0A-40F3-812C-48C112F345C1}" srcOrd="0" destOrd="0" presId="urn:microsoft.com/office/officeart/2005/8/layout/process2"/>
    <dgm:cxn modelId="{67BD58E5-A1E2-4113-A9A5-F074E64453F6}" type="presOf" srcId="{B148AC4F-7D62-4F57-A5DD-DF1803F0C65B}" destId="{4A481B8D-5C79-48A3-965F-CCE15944BFF5}" srcOrd="0" destOrd="0" presId="urn:microsoft.com/office/officeart/2005/8/layout/process2"/>
    <dgm:cxn modelId="{72A48AA9-6E0E-4D3E-81B6-806209D9A3D5}" type="presOf" srcId="{8A6E0AC7-D793-418E-A99E-C777F462D4DE}" destId="{FC22BDAF-D039-4225-8099-30324DBB2CDA}" srcOrd="1" destOrd="0" presId="urn:microsoft.com/office/officeart/2005/8/layout/process2"/>
    <dgm:cxn modelId="{F7B833F8-C4FA-4C75-AD2B-ADAD3898C16A}" srcId="{E7F8077C-DF35-44A7-9CC8-E0F9CCA7AD38}" destId="{FCE1755C-76B8-4BB7-A772-8C84F208F2B8}" srcOrd="0" destOrd="0" parTransId="{6606AC97-B387-4220-8535-61DA9BB266C8}" sibTransId="{4053C880-014E-4A5E-BC6E-E82C69CD0A12}"/>
    <dgm:cxn modelId="{71429B28-3F7C-4763-806E-61D23DDF88A4}" type="presOf" srcId="{B148AC4F-7D62-4F57-A5DD-DF1803F0C65B}" destId="{503479F0-D17C-4F46-9853-C44A66FFE5AE}" srcOrd="1" destOrd="0" presId="urn:microsoft.com/office/officeart/2005/8/layout/process2"/>
    <dgm:cxn modelId="{738DD033-C24F-49E4-A1AC-3D1188610520}" type="presOf" srcId="{8A6E0AC7-D793-418E-A99E-C777F462D4DE}" destId="{6720B017-3FF2-40FA-88E6-AD56A1BDFCAB}" srcOrd="0" destOrd="0" presId="urn:microsoft.com/office/officeart/2005/8/layout/process2"/>
    <dgm:cxn modelId="{CC7448EC-0C3D-48C9-9A50-755FA30ED54A}" type="presOf" srcId="{FCE1755C-76B8-4BB7-A772-8C84F208F2B8}" destId="{9D97F38B-32DC-4221-A938-17D97E9A528E}" srcOrd="0" destOrd="0" presId="urn:microsoft.com/office/officeart/2005/8/layout/process2"/>
    <dgm:cxn modelId="{6CDC5C26-AE3D-405F-A144-AD89B2EEEC48}" srcId="{E7F8077C-DF35-44A7-9CC8-E0F9CCA7AD38}" destId="{78FA2180-DE01-40DE-B263-1909B5E68553}" srcOrd="3" destOrd="0" parTransId="{27305AC7-8028-457F-9964-DA7857390C82}" sibTransId="{DC144A29-F010-47ED-AF7B-651C8D83C2FF}"/>
    <dgm:cxn modelId="{8AE58162-0BC8-443A-9AD4-F50BFBD730E4}" type="presOf" srcId="{4053C880-014E-4A5E-BC6E-E82C69CD0A12}" destId="{8B3C4BC7-B055-424A-A05E-7524EBC02C2D}" srcOrd="1" destOrd="0" presId="urn:microsoft.com/office/officeart/2005/8/layout/process2"/>
    <dgm:cxn modelId="{733308F7-542E-41E9-B1D1-0034E508E244}" type="presOf" srcId="{E7F8077C-DF35-44A7-9CC8-E0F9CCA7AD38}" destId="{EDB10B82-DF7A-465F-A025-5DA3E2EE6CEC}" srcOrd="0" destOrd="0" presId="urn:microsoft.com/office/officeart/2005/8/layout/process2"/>
    <dgm:cxn modelId="{4772BCA8-1317-40A4-A613-98EF670E7364}" srcId="{E7F8077C-DF35-44A7-9CC8-E0F9CCA7AD38}" destId="{B855EA9D-3967-495D-B1E3-89B85A9CE68E}" srcOrd="1" destOrd="0" parTransId="{82505E8F-B79A-4755-861F-8BF0A678A9B8}" sibTransId="{8A6E0AC7-D793-418E-A99E-C777F462D4DE}"/>
    <dgm:cxn modelId="{E4B18860-008C-455C-AFCB-19E0F527A3B6}" type="presOf" srcId="{78FA2180-DE01-40DE-B263-1909B5E68553}" destId="{751EE946-F595-471B-BE35-75F25DD7F6B9}" srcOrd="0" destOrd="0" presId="urn:microsoft.com/office/officeart/2005/8/layout/process2"/>
    <dgm:cxn modelId="{6AE2E458-BC32-4A0B-92E2-ADE5163462B1}" type="presParOf" srcId="{EDB10B82-DF7A-465F-A025-5DA3E2EE6CEC}" destId="{9D97F38B-32DC-4221-A938-17D97E9A528E}" srcOrd="0" destOrd="0" presId="urn:microsoft.com/office/officeart/2005/8/layout/process2"/>
    <dgm:cxn modelId="{64C0001E-2F2A-4D4D-9E22-D5658DBB5253}" type="presParOf" srcId="{EDB10B82-DF7A-465F-A025-5DA3E2EE6CEC}" destId="{6152B1CB-5C56-475D-B970-B482E722C286}" srcOrd="1" destOrd="0" presId="urn:microsoft.com/office/officeart/2005/8/layout/process2"/>
    <dgm:cxn modelId="{A0A70D74-3DB9-4043-B8EF-B98D79CB7197}" type="presParOf" srcId="{6152B1CB-5C56-475D-B970-B482E722C286}" destId="{8B3C4BC7-B055-424A-A05E-7524EBC02C2D}" srcOrd="0" destOrd="0" presId="urn:microsoft.com/office/officeart/2005/8/layout/process2"/>
    <dgm:cxn modelId="{B8F0A0BE-D151-49A4-BCC5-DF7355016686}" type="presParOf" srcId="{EDB10B82-DF7A-465F-A025-5DA3E2EE6CEC}" destId="{490C0E50-3453-466A-B5FE-34157F65680F}" srcOrd="2" destOrd="0" presId="urn:microsoft.com/office/officeart/2005/8/layout/process2"/>
    <dgm:cxn modelId="{00DD9294-3079-4E9D-B608-F49173AE65FF}" type="presParOf" srcId="{EDB10B82-DF7A-465F-A025-5DA3E2EE6CEC}" destId="{6720B017-3FF2-40FA-88E6-AD56A1BDFCAB}" srcOrd="3" destOrd="0" presId="urn:microsoft.com/office/officeart/2005/8/layout/process2"/>
    <dgm:cxn modelId="{D285FB8D-0F4B-4100-B184-747A578A8AC0}" type="presParOf" srcId="{6720B017-3FF2-40FA-88E6-AD56A1BDFCAB}" destId="{FC22BDAF-D039-4225-8099-30324DBB2CDA}" srcOrd="0" destOrd="0" presId="urn:microsoft.com/office/officeart/2005/8/layout/process2"/>
    <dgm:cxn modelId="{61DDAC11-855A-4C91-A756-D892A258C46F}" type="presParOf" srcId="{EDB10B82-DF7A-465F-A025-5DA3E2EE6CEC}" destId="{3785C575-FD0A-40F3-812C-48C112F345C1}" srcOrd="4" destOrd="0" presId="urn:microsoft.com/office/officeart/2005/8/layout/process2"/>
    <dgm:cxn modelId="{077E8F23-7914-4882-A45A-118B8E4845D8}" type="presParOf" srcId="{EDB10B82-DF7A-465F-A025-5DA3E2EE6CEC}" destId="{4A481B8D-5C79-48A3-965F-CCE15944BFF5}" srcOrd="5" destOrd="0" presId="urn:microsoft.com/office/officeart/2005/8/layout/process2"/>
    <dgm:cxn modelId="{F771F652-1DE8-4059-9CC0-E38A323B22C2}" type="presParOf" srcId="{4A481B8D-5C79-48A3-965F-CCE15944BFF5}" destId="{503479F0-D17C-4F46-9853-C44A66FFE5AE}" srcOrd="0" destOrd="0" presId="urn:microsoft.com/office/officeart/2005/8/layout/process2"/>
    <dgm:cxn modelId="{7602253E-A4D1-47E7-91C1-A8649AC34405}" type="presParOf" srcId="{EDB10B82-DF7A-465F-A025-5DA3E2EE6CEC}" destId="{751EE946-F595-471B-BE35-75F25DD7F6B9}" srcOrd="6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5C0E2C-0F4C-4482-AF07-58AEA7AB7C28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9C60E735-0194-4A84-9FAC-D62AAF50D971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1" dirty="0" smtClean="0"/>
            <a:t>Stage:1 </a:t>
          </a:r>
          <a:r>
            <a:rPr lang="en-US" sz="1100" dirty="0" smtClean="0"/>
            <a:t>User &amp; Task Analysis</a:t>
          </a:r>
          <a:endParaRPr lang="en-IN" sz="1100" dirty="0"/>
        </a:p>
      </dgm:t>
    </dgm:pt>
    <dgm:pt modelId="{FD16F0F1-7F08-41D2-B822-F7607D98B376}" type="parTrans" cxnId="{ABBFB3C6-1ACF-4E3A-B9CA-06B2FBEF967F}">
      <dgm:prSet/>
      <dgm:spPr/>
      <dgm:t>
        <a:bodyPr/>
        <a:lstStyle/>
        <a:p>
          <a:endParaRPr lang="en-IN"/>
        </a:p>
      </dgm:t>
    </dgm:pt>
    <dgm:pt modelId="{F735C786-232C-47DA-8C38-2CD0AE75509D}" type="sibTrans" cxnId="{ABBFB3C6-1ACF-4E3A-B9CA-06B2FBEF967F}">
      <dgm:prSet/>
      <dgm:spPr/>
      <dgm:t>
        <a:bodyPr/>
        <a:lstStyle/>
        <a:p>
          <a:endParaRPr lang="en-IN"/>
        </a:p>
      </dgm:t>
    </dgm:pt>
    <dgm:pt modelId="{FA91929C-B4AD-4A62-9C24-09B6C6906D22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1" dirty="0" smtClean="0"/>
            <a:t>Stage:3</a:t>
          </a:r>
          <a:r>
            <a:rPr lang="en-US" sz="1100" b="1" dirty="0" smtClean="0"/>
            <a:t> </a:t>
          </a:r>
          <a:r>
            <a:rPr lang="en-US" sz="1100" dirty="0" smtClean="0"/>
            <a:t>Write a usability statement and identify things to be measured</a:t>
          </a:r>
          <a:endParaRPr lang="en-IN" sz="1100" dirty="0"/>
        </a:p>
      </dgm:t>
    </dgm:pt>
    <dgm:pt modelId="{19004EA4-B753-4233-A430-307403579408}" type="parTrans" cxnId="{9E4D862C-2608-443A-9778-FE57786CE60A}">
      <dgm:prSet/>
      <dgm:spPr/>
      <dgm:t>
        <a:bodyPr/>
        <a:lstStyle/>
        <a:p>
          <a:endParaRPr lang="en-IN"/>
        </a:p>
      </dgm:t>
    </dgm:pt>
    <dgm:pt modelId="{06CDB8EB-8F4E-403A-9DE5-CC6003A236DC}" type="sibTrans" cxnId="{9E4D862C-2608-443A-9778-FE57786CE60A}">
      <dgm:prSet/>
      <dgm:spPr/>
      <dgm:t>
        <a:bodyPr/>
        <a:lstStyle/>
        <a:p>
          <a:endParaRPr lang="en-IN"/>
        </a:p>
      </dgm:t>
    </dgm:pt>
    <dgm:pt modelId="{E77EE242-6934-4670-A2EA-CE674B8B3CC0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1" dirty="0" smtClean="0"/>
            <a:t>Stage:2</a:t>
          </a:r>
          <a:r>
            <a:rPr lang="en-US" sz="1100" b="1" dirty="0" smtClean="0"/>
            <a:t> </a:t>
          </a:r>
          <a:r>
            <a:rPr lang="en-US" sz="1100" dirty="0" smtClean="0"/>
            <a:t>Set Usability objectives and success criteria for critical tasks</a:t>
          </a:r>
          <a:endParaRPr lang="en-IN" sz="1100" dirty="0"/>
        </a:p>
      </dgm:t>
    </dgm:pt>
    <dgm:pt modelId="{C9872873-9621-464C-8499-C6BF0D17A013}" type="parTrans" cxnId="{CF8E3FAA-4C3A-4FA5-A36F-F2A040EE82F1}">
      <dgm:prSet/>
      <dgm:spPr/>
      <dgm:t>
        <a:bodyPr/>
        <a:lstStyle/>
        <a:p>
          <a:endParaRPr lang="en-US"/>
        </a:p>
      </dgm:t>
    </dgm:pt>
    <dgm:pt modelId="{B23FEB73-1374-4D4E-A6FD-B97E2C548320}" type="sibTrans" cxnId="{CF8E3FAA-4C3A-4FA5-A36F-F2A040EE82F1}">
      <dgm:prSet/>
      <dgm:spPr/>
      <dgm:t>
        <a:bodyPr/>
        <a:lstStyle/>
        <a:p>
          <a:endParaRPr lang="en-US"/>
        </a:p>
      </dgm:t>
    </dgm:pt>
    <dgm:pt modelId="{690A6B95-C8B1-4D2D-ABE2-2261B5F00D94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 smtClean="0"/>
            <a:t>Design &amp; build the system or prototype</a:t>
          </a:r>
          <a:endParaRPr lang="en-IN" dirty="0"/>
        </a:p>
      </dgm:t>
    </dgm:pt>
    <dgm:pt modelId="{45D5A346-8A35-40F3-80BC-6D34C5DF8BCD}" type="parTrans" cxnId="{B4D36D53-8E78-4D99-A07D-8C3F9C9455A6}">
      <dgm:prSet/>
      <dgm:spPr/>
      <dgm:t>
        <a:bodyPr/>
        <a:lstStyle/>
        <a:p>
          <a:endParaRPr lang="en-US"/>
        </a:p>
      </dgm:t>
    </dgm:pt>
    <dgm:pt modelId="{3AC6CBC2-3D26-4AB6-A26C-733C99D6C465}" type="sibTrans" cxnId="{B4D36D53-8E78-4D99-A07D-8C3F9C9455A6}">
      <dgm:prSet/>
      <dgm:spPr/>
      <dgm:t>
        <a:bodyPr/>
        <a:lstStyle/>
        <a:p>
          <a:endParaRPr lang="en-US"/>
        </a:p>
      </dgm:t>
    </dgm:pt>
    <dgm:pt modelId="{88BD50D5-3C59-43C6-9E9E-3823336002DD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1" dirty="0" smtClean="0"/>
            <a:t>Stage:4</a:t>
          </a:r>
          <a:r>
            <a:rPr lang="en-US" sz="1300" b="1" dirty="0" smtClean="0"/>
            <a:t> </a:t>
          </a:r>
          <a:r>
            <a:rPr lang="en-US" sz="1300" dirty="0" smtClean="0"/>
            <a:t>Choose techniques for measuring usability</a:t>
          </a:r>
          <a:endParaRPr lang="en-IN" sz="1300" dirty="0"/>
        </a:p>
      </dgm:t>
    </dgm:pt>
    <dgm:pt modelId="{DD7E26A2-2266-47F0-B461-4C4670ABB8AE}" type="parTrans" cxnId="{82062B8D-7F1A-4CB1-ADBA-D0C77976813A}">
      <dgm:prSet/>
      <dgm:spPr/>
      <dgm:t>
        <a:bodyPr/>
        <a:lstStyle/>
        <a:p>
          <a:endParaRPr lang="en-US"/>
        </a:p>
      </dgm:t>
    </dgm:pt>
    <dgm:pt modelId="{ECD38D18-743F-402F-AD91-BBE47B93A7E0}" type="sibTrans" cxnId="{82062B8D-7F1A-4CB1-ADBA-D0C77976813A}">
      <dgm:prSet/>
      <dgm:spPr/>
      <dgm:t>
        <a:bodyPr/>
        <a:lstStyle/>
        <a:p>
          <a:endParaRPr lang="en-US"/>
        </a:p>
      </dgm:t>
    </dgm:pt>
    <dgm:pt modelId="{8A3070EE-86B5-4FBE-AB43-54660CFF4A2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 smtClean="0"/>
            <a:t>Stage:5 </a:t>
          </a:r>
          <a:r>
            <a:rPr lang="en-US" dirty="0" smtClean="0"/>
            <a:t>Plan the usability evaluation</a:t>
          </a:r>
          <a:endParaRPr lang="en-IN" dirty="0"/>
        </a:p>
      </dgm:t>
    </dgm:pt>
    <dgm:pt modelId="{622191D6-05AE-4213-8B4D-35719E58E644}" type="parTrans" cxnId="{3F87DACA-167B-4885-81B4-4740078835DF}">
      <dgm:prSet/>
      <dgm:spPr/>
      <dgm:t>
        <a:bodyPr/>
        <a:lstStyle/>
        <a:p>
          <a:endParaRPr lang="en-US"/>
        </a:p>
      </dgm:t>
    </dgm:pt>
    <dgm:pt modelId="{0AD9803F-464A-4965-9F68-79512FCC5F38}" type="sibTrans" cxnId="{3F87DACA-167B-4885-81B4-4740078835DF}">
      <dgm:prSet/>
      <dgm:spPr/>
      <dgm:t>
        <a:bodyPr/>
        <a:lstStyle/>
        <a:p>
          <a:endParaRPr lang="en-US"/>
        </a:p>
      </dgm:t>
    </dgm:pt>
    <dgm:pt modelId="{A318F9D0-9D99-4509-BD4E-C7988A3F3054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 smtClean="0"/>
            <a:t>Stage:6 </a:t>
          </a:r>
          <a:r>
            <a:rPr lang="en-US" dirty="0" smtClean="0"/>
            <a:t>Carryout the evaluation</a:t>
          </a:r>
          <a:endParaRPr lang="en-IN" dirty="0"/>
        </a:p>
      </dgm:t>
    </dgm:pt>
    <dgm:pt modelId="{661A2FFC-172C-4AEF-8D44-A76BC100B99D}" type="parTrans" cxnId="{E4524B43-541E-4158-AEAF-474125B97455}">
      <dgm:prSet/>
      <dgm:spPr/>
      <dgm:t>
        <a:bodyPr/>
        <a:lstStyle/>
        <a:p>
          <a:endParaRPr lang="en-US"/>
        </a:p>
      </dgm:t>
    </dgm:pt>
    <dgm:pt modelId="{F6E991E3-9FB7-44EF-86BD-14A2AE4B6462}" type="sibTrans" cxnId="{E4524B43-541E-4158-AEAF-474125B97455}">
      <dgm:prSet/>
      <dgm:spPr/>
      <dgm:t>
        <a:bodyPr/>
        <a:lstStyle/>
        <a:p>
          <a:endParaRPr lang="en-US"/>
        </a:p>
      </dgm:t>
    </dgm:pt>
    <dgm:pt modelId="{A10049F4-89E4-4833-803F-C4F49CF8AC5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 smtClean="0"/>
            <a:t>Modify the design according to the result</a:t>
          </a:r>
          <a:endParaRPr lang="en-IN" dirty="0"/>
        </a:p>
      </dgm:t>
    </dgm:pt>
    <dgm:pt modelId="{16B32F11-B462-4434-AA08-6B840B532BE5}" type="parTrans" cxnId="{219BE6BF-E9B7-4D17-BBDC-2CD247452A28}">
      <dgm:prSet/>
      <dgm:spPr/>
      <dgm:t>
        <a:bodyPr/>
        <a:lstStyle/>
        <a:p>
          <a:endParaRPr lang="en-US"/>
        </a:p>
      </dgm:t>
    </dgm:pt>
    <dgm:pt modelId="{A7BF0BCD-4677-425D-AEAD-B20B2C67C6FC}" type="sibTrans" cxnId="{219BE6BF-E9B7-4D17-BBDC-2CD247452A28}">
      <dgm:prSet/>
      <dgm:spPr/>
      <dgm:t>
        <a:bodyPr/>
        <a:lstStyle/>
        <a:p>
          <a:endParaRPr lang="en-US"/>
        </a:p>
      </dgm:t>
    </dgm:pt>
    <dgm:pt modelId="{37B428EA-D442-4689-B862-256FFE5DC5D4}" type="pres">
      <dgm:prSet presAssocID="{095C0E2C-0F4C-4482-AF07-58AEA7AB7C28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5DE1C-1A4F-4F90-B1D8-AF57C31E7748}" type="pres">
      <dgm:prSet presAssocID="{9C60E735-0194-4A84-9FAC-D62AAF50D971}" presName="node" presStyleLbl="node1" presStyleIdx="0" presStyleCnt="8" custScaleX="2336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12AFEE-6479-4C89-A8E8-93736D862962}" type="pres">
      <dgm:prSet presAssocID="{F735C786-232C-47DA-8C38-2CD0AE75509D}" presName="sibTrans" presStyleLbl="sibTrans2D1" presStyleIdx="0" presStyleCnt="7" custScaleX="233609"/>
      <dgm:spPr/>
      <dgm:t>
        <a:bodyPr/>
        <a:lstStyle/>
        <a:p>
          <a:endParaRPr lang="en-US"/>
        </a:p>
      </dgm:t>
    </dgm:pt>
    <dgm:pt modelId="{7707E8D5-59AF-433D-927F-232C2BE1C070}" type="pres">
      <dgm:prSet presAssocID="{F735C786-232C-47DA-8C38-2CD0AE75509D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4243A2E5-4280-4F2A-BACC-04EC260432C1}" type="pres">
      <dgm:prSet presAssocID="{E77EE242-6934-4670-A2EA-CE674B8B3CC0}" presName="node" presStyleLbl="node1" presStyleIdx="1" presStyleCnt="8" custScaleX="2336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AD2E0-E70A-482E-AB13-DC3A1EA5F0F8}" type="pres">
      <dgm:prSet presAssocID="{B23FEB73-1374-4D4E-A6FD-B97E2C548320}" presName="sibTrans" presStyleLbl="sibTrans2D1" presStyleIdx="1" presStyleCnt="7" custScaleX="233609"/>
      <dgm:spPr/>
      <dgm:t>
        <a:bodyPr/>
        <a:lstStyle/>
        <a:p>
          <a:endParaRPr lang="en-US"/>
        </a:p>
      </dgm:t>
    </dgm:pt>
    <dgm:pt modelId="{0F1150EA-A621-4785-89EE-8CABBC471B82}" type="pres">
      <dgm:prSet presAssocID="{B23FEB73-1374-4D4E-A6FD-B97E2C548320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52572405-BD98-455F-BCF3-4BCEF09B2A0C}" type="pres">
      <dgm:prSet presAssocID="{FA91929C-B4AD-4A62-9C24-09B6C6906D22}" presName="node" presStyleLbl="node1" presStyleIdx="2" presStyleCnt="8" custScaleX="2336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AB263-ECE0-49EB-8FC2-F67A7911E06D}" type="pres">
      <dgm:prSet presAssocID="{06CDB8EB-8F4E-403A-9DE5-CC6003A236DC}" presName="sibTrans" presStyleLbl="sibTrans2D1" presStyleIdx="2" presStyleCnt="7" custFlipHor="1" custScaleX="72458" custScaleY="62172"/>
      <dgm:spPr/>
      <dgm:t>
        <a:bodyPr/>
        <a:lstStyle/>
        <a:p>
          <a:endParaRPr lang="en-US"/>
        </a:p>
      </dgm:t>
    </dgm:pt>
    <dgm:pt modelId="{371F290C-E4E4-4032-9B7B-648D13C5AE5A}" type="pres">
      <dgm:prSet presAssocID="{06CDB8EB-8F4E-403A-9DE5-CC6003A236DC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DFF1BB95-A603-401E-83E0-D31276CD6A54}" type="pres">
      <dgm:prSet presAssocID="{690A6B95-C8B1-4D2D-ABE2-2261B5F00D94}" presName="node" presStyleLbl="node1" presStyleIdx="3" presStyleCnt="8" custScaleX="233610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02FA3874-7780-4FD9-BA33-93C27FC91875}" type="pres">
      <dgm:prSet presAssocID="{3AC6CBC2-3D26-4AB6-A26C-733C99D6C465}" presName="sibTrans" presStyleLbl="sibTrans2D1" presStyleIdx="3" presStyleCnt="7" custScaleX="233609"/>
      <dgm:spPr/>
      <dgm:t>
        <a:bodyPr/>
        <a:lstStyle/>
        <a:p>
          <a:endParaRPr lang="en-US"/>
        </a:p>
      </dgm:t>
    </dgm:pt>
    <dgm:pt modelId="{9B32E83C-3B1F-4766-A532-10DAF71E98C8}" type="pres">
      <dgm:prSet presAssocID="{3AC6CBC2-3D26-4AB6-A26C-733C99D6C465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A2C2E3DA-8F1F-47C5-A42F-5E2AE35C857E}" type="pres">
      <dgm:prSet presAssocID="{88BD50D5-3C59-43C6-9E9E-3823336002DD}" presName="node" presStyleLbl="node1" presStyleIdx="4" presStyleCnt="8" custScaleX="2336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74A269-38B3-4F73-803F-AB5FBB5A3CE4}" type="pres">
      <dgm:prSet presAssocID="{ECD38D18-743F-402F-AD91-BBE47B93A7E0}" presName="sibTrans" presStyleLbl="sibTrans2D1" presStyleIdx="4" presStyleCnt="7" custScaleX="233609"/>
      <dgm:spPr/>
      <dgm:t>
        <a:bodyPr/>
        <a:lstStyle/>
        <a:p>
          <a:endParaRPr lang="en-US"/>
        </a:p>
      </dgm:t>
    </dgm:pt>
    <dgm:pt modelId="{7A8D21AD-D300-4F59-9E26-751D9437961E}" type="pres">
      <dgm:prSet presAssocID="{ECD38D18-743F-402F-AD91-BBE47B93A7E0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31A8C7C7-E062-48A2-9308-5C099B511D8F}" type="pres">
      <dgm:prSet presAssocID="{8A3070EE-86B5-4FBE-AB43-54660CFF4A27}" presName="node" presStyleLbl="node1" presStyleIdx="5" presStyleCnt="8" custScaleX="2336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7803D-B4BC-46EC-B397-5A6396B43B07}" type="pres">
      <dgm:prSet presAssocID="{0AD9803F-464A-4965-9F68-79512FCC5F38}" presName="sibTrans" presStyleLbl="sibTrans2D1" presStyleIdx="5" presStyleCnt="7" custScaleX="233609"/>
      <dgm:spPr/>
      <dgm:t>
        <a:bodyPr/>
        <a:lstStyle/>
        <a:p>
          <a:endParaRPr lang="en-US"/>
        </a:p>
      </dgm:t>
    </dgm:pt>
    <dgm:pt modelId="{1A92E196-E373-4541-8474-EDCE6483480E}" type="pres">
      <dgm:prSet presAssocID="{0AD9803F-464A-4965-9F68-79512FCC5F38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82008615-F912-4740-A8DD-AEABD3B42A1C}" type="pres">
      <dgm:prSet presAssocID="{A318F9D0-9D99-4509-BD4E-C7988A3F3054}" presName="node" presStyleLbl="node1" presStyleIdx="6" presStyleCnt="8" custScaleX="2336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201F7-6D14-4885-A65A-E3DE33F5308C}" type="pres">
      <dgm:prSet presAssocID="{F6E991E3-9FB7-44EF-86BD-14A2AE4B6462}" presName="sibTrans" presStyleLbl="sibTrans2D1" presStyleIdx="6" presStyleCnt="7" custScaleX="178779" custScaleY="161646"/>
      <dgm:spPr/>
      <dgm:t>
        <a:bodyPr/>
        <a:lstStyle/>
        <a:p>
          <a:endParaRPr lang="en-US"/>
        </a:p>
      </dgm:t>
    </dgm:pt>
    <dgm:pt modelId="{E2AFB1AF-5C4F-42C6-98FA-618CA343ED59}" type="pres">
      <dgm:prSet presAssocID="{F6E991E3-9FB7-44EF-86BD-14A2AE4B6462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7AFCE592-3DB9-4455-844D-12116A1D0A7F}" type="pres">
      <dgm:prSet presAssocID="{A10049F4-89E4-4833-803F-C4F49CF8AC52}" presName="node" presStyleLbl="node1" presStyleIdx="7" presStyleCnt="8" custScaleX="233610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</dgm:ptLst>
  <dgm:cxnLst>
    <dgm:cxn modelId="{1404FB38-487D-49AE-9DEB-E63963FD5522}" type="presOf" srcId="{E77EE242-6934-4670-A2EA-CE674B8B3CC0}" destId="{4243A2E5-4280-4F2A-BACC-04EC260432C1}" srcOrd="0" destOrd="0" presId="urn:microsoft.com/office/officeart/2005/8/layout/process2"/>
    <dgm:cxn modelId="{85094566-7ED9-49AC-942F-BA730D3E4FEB}" type="presOf" srcId="{06CDB8EB-8F4E-403A-9DE5-CC6003A236DC}" destId="{371F290C-E4E4-4032-9B7B-648D13C5AE5A}" srcOrd="1" destOrd="0" presId="urn:microsoft.com/office/officeart/2005/8/layout/process2"/>
    <dgm:cxn modelId="{E2401BAF-DB88-425C-A44A-EE2BC1A79F6F}" type="presOf" srcId="{095C0E2C-0F4C-4482-AF07-58AEA7AB7C28}" destId="{37B428EA-D442-4689-B862-256FFE5DC5D4}" srcOrd="0" destOrd="0" presId="urn:microsoft.com/office/officeart/2005/8/layout/process2"/>
    <dgm:cxn modelId="{C99EB003-013E-49A2-A005-86B6E87C1678}" type="presOf" srcId="{3AC6CBC2-3D26-4AB6-A26C-733C99D6C465}" destId="{9B32E83C-3B1F-4766-A532-10DAF71E98C8}" srcOrd="1" destOrd="0" presId="urn:microsoft.com/office/officeart/2005/8/layout/process2"/>
    <dgm:cxn modelId="{649A412C-C14C-49CE-BF8A-4FD8452BF801}" type="presOf" srcId="{F735C786-232C-47DA-8C38-2CD0AE75509D}" destId="{D612AFEE-6479-4C89-A8E8-93736D862962}" srcOrd="0" destOrd="0" presId="urn:microsoft.com/office/officeart/2005/8/layout/process2"/>
    <dgm:cxn modelId="{64446DE7-252B-4060-B8DF-4FEC8E655ECB}" type="presOf" srcId="{A318F9D0-9D99-4509-BD4E-C7988A3F3054}" destId="{82008615-F912-4740-A8DD-AEABD3B42A1C}" srcOrd="0" destOrd="0" presId="urn:microsoft.com/office/officeart/2005/8/layout/process2"/>
    <dgm:cxn modelId="{39C19818-8043-429C-9E13-DC500E4C6690}" type="presOf" srcId="{FA91929C-B4AD-4A62-9C24-09B6C6906D22}" destId="{52572405-BD98-455F-BCF3-4BCEF09B2A0C}" srcOrd="0" destOrd="0" presId="urn:microsoft.com/office/officeart/2005/8/layout/process2"/>
    <dgm:cxn modelId="{4BCAA03D-FD36-4D2B-A57A-7B364A5C55E8}" type="presOf" srcId="{88BD50D5-3C59-43C6-9E9E-3823336002DD}" destId="{A2C2E3DA-8F1F-47C5-A42F-5E2AE35C857E}" srcOrd="0" destOrd="0" presId="urn:microsoft.com/office/officeart/2005/8/layout/process2"/>
    <dgm:cxn modelId="{894EFD93-5BDF-4E67-B00C-0CD8C6B67BD8}" type="presOf" srcId="{9C60E735-0194-4A84-9FAC-D62AAF50D971}" destId="{A9D5DE1C-1A4F-4F90-B1D8-AF57C31E7748}" srcOrd="0" destOrd="0" presId="urn:microsoft.com/office/officeart/2005/8/layout/process2"/>
    <dgm:cxn modelId="{ABBFB3C6-1ACF-4E3A-B9CA-06B2FBEF967F}" srcId="{095C0E2C-0F4C-4482-AF07-58AEA7AB7C28}" destId="{9C60E735-0194-4A84-9FAC-D62AAF50D971}" srcOrd="0" destOrd="0" parTransId="{FD16F0F1-7F08-41D2-B822-F7607D98B376}" sibTransId="{F735C786-232C-47DA-8C38-2CD0AE75509D}"/>
    <dgm:cxn modelId="{9A591F0A-4B80-4B5F-9479-813E6DF609A8}" type="presOf" srcId="{8A3070EE-86B5-4FBE-AB43-54660CFF4A27}" destId="{31A8C7C7-E062-48A2-9308-5C099B511D8F}" srcOrd="0" destOrd="0" presId="urn:microsoft.com/office/officeart/2005/8/layout/process2"/>
    <dgm:cxn modelId="{46B6A155-A9E3-4596-88AD-3941DEF99F52}" type="presOf" srcId="{B23FEB73-1374-4D4E-A6FD-B97E2C548320}" destId="{0F1150EA-A621-4785-89EE-8CABBC471B82}" srcOrd="1" destOrd="0" presId="urn:microsoft.com/office/officeart/2005/8/layout/process2"/>
    <dgm:cxn modelId="{486D569A-CD7B-47A8-91E1-19A7AF424007}" type="presOf" srcId="{A10049F4-89E4-4833-803F-C4F49CF8AC52}" destId="{7AFCE592-3DB9-4455-844D-12116A1D0A7F}" srcOrd="0" destOrd="0" presId="urn:microsoft.com/office/officeart/2005/8/layout/process2"/>
    <dgm:cxn modelId="{0720671B-CD5C-4C0C-9EF6-2C7EBD397D68}" type="presOf" srcId="{F6E991E3-9FB7-44EF-86BD-14A2AE4B6462}" destId="{EDC201F7-6D14-4885-A65A-E3DE33F5308C}" srcOrd="0" destOrd="0" presId="urn:microsoft.com/office/officeart/2005/8/layout/process2"/>
    <dgm:cxn modelId="{ACAA5542-0413-4DF2-9287-9A885C4C6831}" type="presOf" srcId="{ECD38D18-743F-402F-AD91-BBE47B93A7E0}" destId="{8074A269-38B3-4F73-803F-AB5FBB5A3CE4}" srcOrd="0" destOrd="0" presId="urn:microsoft.com/office/officeart/2005/8/layout/process2"/>
    <dgm:cxn modelId="{2C85FFFD-D25B-4244-9630-27F9DEDB58A4}" type="presOf" srcId="{B23FEB73-1374-4D4E-A6FD-B97E2C548320}" destId="{798AD2E0-E70A-482E-AB13-DC3A1EA5F0F8}" srcOrd="0" destOrd="0" presId="urn:microsoft.com/office/officeart/2005/8/layout/process2"/>
    <dgm:cxn modelId="{F4394626-B708-4165-92D7-ECF15B1AD349}" type="presOf" srcId="{0AD9803F-464A-4965-9F68-79512FCC5F38}" destId="{1A92E196-E373-4541-8474-EDCE6483480E}" srcOrd="1" destOrd="0" presId="urn:microsoft.com/office/officeart/2005/8/layout/process2"/>
    <dgm:cxn modelId="{FF3CB808-C121-4689-A438-CA9D71A54673}" type="presOf" srcId="{3AC6CBC2-3D26-4AB6-A26C-733C99D6C465}" destId="{02FA3874-7780-4FD9-BA33-93C27FC91875}" srcOrd="0" destOrd="0" presId="urn:microsoft.com/office/officeart/2005/8/layout/process2"/>
    <dgm:cxn modelId="{902E4EA7-11F5-4D62-81AA-D517E646ABA1}" type="presOf" srcId="{F735C786-232C-47DA-8C38-2CD0AE75509D}" destId="{7707E8D5-59AF-433D-927F-232C2BE1C070}" srcOrd="1" destOrd="0" presId="urn:microsoft.com/office/officeart/2005/8/layout/process2"/>
    <dgm:cxn modelId="{F99F3410-6B8E-4315-A847-6292FC3A6AB0}" type="presOf" srcId="{F6E991E3-9FB7-44EF-86BD-14A2AE4B6462}" destId="{E2AFB1AF-5C4F-42C6-98FA-618CA343ED59}" srcOrd="1" destOrd="0" presId="urn:microsoft.com/office/officeart/2005/8/layout/process2"/>
    <dgm:cxn modelId="{24E3B7BD-D69F-487B-BDC7-499ADF9D1730}" type="presOf" srcId="{0AD9803F-464A-4965-9F68-79512FCC5F38}" destId="{5F77803D-B4BC-46EC-B397-5A6396B43B07}" srcOrd="0" destOrd="0" presId="urn:microsoft.com/office/officeart/2005/8/layout/process2"/>
    <dgm:cxn modelId="{81120BC3-A011-478D-BEFB-BF06C7F9C9E2}" type="presOf" srcId="{690A6B95-C8B1-4D2D-ABE2-2261B5F00D94}" destId="{DFF1BB95-A603-401E-83E0-D31276CD6A54}" srcOrd="0" destOrd="0" presId="urn:microsoft.com/office/officeart/2005/8/layout/process2"/>
    <dgm:cxn modelId="{219BE6BF-E9B7-4D17-BBDC-2CD247452A28}" srcId="{095C0E2C-0F4C-4482-AF07-58AEA7AB7C28}" destId="{A10049F4-89E4-4833-803F-C4F49CF8AC52}" srcOrd="7" destOrd="0" parTransId="{16B32F11-B462-4434-AA08-6B840B532BE5}" sibTransId="{A7BF0BCD-4677-425D-AEAD-B20B2C67C6FC}"/>
    <dgm:cxn modelId="{B4D36D53-8E78-4D99-A07D-8C3F9C9455A6}" srcId="{095C0E2C-0F4C-4482-AF07-58AEA7AB7C28}" destId="{690A6B95-C8B1-4D2D-ABE2-2261B5F00D94}" srcOrd="3" destOrd="0" parTransId="{45D5A346-8A35-40F3-80BC-6D34C5DF8BCD}" sibTransId="{3AC6CBC2-3D26-4AB6-A26C-733C99D6C465}"/>
    <dgm:cxn modelId="{CF8E3FAA-4C3A-4FA5-A36F-F2A040EE82F1}" srcId="{095C0E2C-0F4C-4482-AF07-58AEA7AB7C28}" destId="{E77EE242-6934-4670-A2EA-CE674B8B3CC0}" srcOrd="1" destOrd="0" parTransId="{C9872873-9621-464C-8499-C6BF0D17A013}" sibTransId="{B23FEB73-1374-4D4E-A6FD-B97E2C548320}"/>
    <dgm:cxn modelId="{E4524B43-541E-4158-AEAF-474125B97455}" srcId="{095C0E2C-0F4C-4482-AF07-58AEA7AB7C28}" destId="{A318F9D0-9D99-4509-BD4E-C7988A3F3054}" srcOrd="6" destOrd="0" parTransId="{661A2FFC-172C-4AEF-8D44-A76BC100B99D}" sibTransId="{F6E991E3-9FB7-44EF-86BD-14A2AE4B6462}"/>
    <dgm:cxn modelId="{82062B8D-7F1A-4CB1-ADBA-D0C77976813A}" srcId="{095C0E2C-0F4C-4482-AF07-58AEA7AB7C28}" destId="{88BD50D5-3C59-43C6-9E9E-3823336002DD}" srcOrd="4" destOrd="0" parTransId="{DD7E26A2-2266-47F0-B461-4C4670ABB8AE}" sibTransId="{ECD38D18-743F-402F-AD91-BBE47B93A7E0}"/>
    <dgm:cxn modelId="{72A7A5F4-3419-4883-ACA9-58E19770D66F}" type="presOf" srcId="{06CDB8EB-8F4E-403A-9DE5-CC6003A236DC}" destId="{9A2AB263-ECE0-49EB-8FC2-F67A7911E06D}" srcOrd="0" destOrd="0" presId="urn:microsoft.com/office/officeart/2005/8/layout/process2"/>
    <dgm:cxn modelId="{9E4D862C-2608-443A-9778-FE57786CE60A}" srcId="{095C0E2C-0F4C-4482-AF07-58AEA7AB7C28}" destId="{FA91929C-B4AD-4A62-9C24-09B6C6906D22}" srcOrd="2" destOrd="0" parTransId="{19004EA4-B753-4233-A430-307403579408}" sibTransId="{06CDB8EB-8F4E-403A-9DE5-CC6003A236DC}"/>
    <dgm:cxn modelId="{3F87DACA-167B-4885-81B4-4740078835DF}" srcId="{095C0E2C-0F4C-4482-AF07-58AEA7AB7C28}" destId="{8A3070EE-86B5-4FBE-AB43-54660CFF4A27}" srcOrd="5" destOrd="0" parTransId="{622191D6-05AE-4213-8B4D-35719E58E644}" sibTransId="{0AD9803F-464A-4965-9F68-79512FCC5F38}"/>
    <dgm:cxn modelId="{768E2351-3BDF-4ED9-B717-E9CD1071E510}" type="presOf" srcId="{ECD38D18-743F-402F-AD91-BBE47B93A7E0}" destId="{7A8D21AD-D300-4F59-9E26-751D9437961E}" srcOrd="1" destOrd="0" presId="urn:microsoft.com/office/officeart/2005/8/layout/process2"/>
    <dgm:cxn modelId="{318CD56B-882F-48D2-B155-AEF5BD92F38B}" type="presParOf" srcId="{37B428EA-D442-4689-B862-256FFE5DC5D4}" destId="{A9D5DE1C-1A4F-4F90-B1D8-AF57C31E7748}" srcOrd="0" destOrd="0" presId="urn:microsoft.com/office/officeart/2005/8/layout/process2"/>
    <dgm:cxn modelId="{44D627C6-12F4-432C-A5FE-C12A6DF54B57}" type="presParOf" srcId="{37B428EA-D442-4689-B862-256FFE5DC5D4}" destId="{D612AFEE-6479-4C89-A8E8-93736D862962}" srcOrd="1" destOrd="0" presId="urn:microsoft.com/office/officeart/2005/8/layout/process2"/>
    <dgm:cxn modelId="{4000A153-40EE-49CE-BFD0-C04B02A4E413}" type="presParOf" srcId="{D612AFEE-6479-4C89-A8E8-93736D862962}" destId="{7707E8D5-59AF-433D-927F-232C2BE1C070}" srcOrd="0" destOrd="0" presId="urn:microsoft.com/office/officeart/2005/8/layout/process2"/>
    <dgm:cxn modelId="{AF960A1C-4EEB-47C8-89C2-518A16B94834}" type="presParOf" srcId="{37B428EA-D442-4689-B862-256FFE5DC5D4}" destId="{4243A2E5-4280-4F2A-BACC-04EC260432C1}" srcOrd="2" destOrd="0" presId="urn:microsoft.com/office/officeart/2005/8/layout/process2"/>
    <dgm:cxn modelId="{C75D7A28-C942-4E61-BF7B-5DDF9D344A39}" type="presParOf" srcId="{37B428EA-D442-4689-B862-256FFE5DC5D4}" destId="{798AD2E0-E70A-482E-AB13-DC3A1EA5F0F8}" srcOrd="3" destOrd="0" presId="urn:microsoft.com/office/officeart/2005/8/layout/process2"/>
    <dgm:cxn modelId="{F86212DC-616D-49FB-9C39-39FD607A0C0D}" type="presParOf" srcId="{798AD2E0-E70A-482E-AB13-DC3A1EA5F0F8}" destId="{0F1150EA-A621-4785-89EE-8CABBC471B82}" srcOrd="0" destOrd="0" presId="urn:microsoft.com/office/officeart/2005/8/layout/process2"/>
    <dgm:cxn modelId="{D897F932-2FF1-40D3-A7A4-F79CB220D647}" type="presParOf" srcId="{37B428EA-D442-4689-B862-256FFE5DC5D4}" destId="{52572405-BD98-455F-BCF3-4BCEF09B2A0C}" srcOrd="4" destOrd="0" presId="urn:microsoft.com/office/officeart/2005/8/layout/process2"/>
    <dgm:cxn modelId="{04DF3FE1-C464-4841-AED3-5E78D160164E}" type="presParOf" srcId="{37B428EA-D442-4689-B862-256FFE5DC5D4}" destId="{9A2AB263-ECE0-49EB-8FC2-F67A7911E06D}" srcOrd="5" destOrd="0" presId="urn:microsoft.com/office/officeart/2005/8/layout/process2"/>
    <dgm:cxn modelId="{9EFDB9F7-0155-4F29-B827-8B91DAE27C06}" type="presParOf" srcId="{9A2AB263-ECE0-49EB-8FC2-F67A7911E06D}" destId="{371F290C-E4E4-4032-9B7B-648D13C5AE5A}" srcOrd="0" destOrd="0" presId="urn:microsoft.com/office/officeart/2005/8/layout/process2"/>
    <dgm:cxn modelId="{2B418355-733E-49D4-ABC1-50984E5F9460}" type="presParOf" srcId="{37B428EA-D442-4689-B862-256FFE5DC5D4}" destId="{DFF1BB95-A603-401E-83E0-D31276CD6A54}" srcOrd="6" destOrd="0" presId="urn:microsoft.com/office/officeart/2005/8/layout/process2"/>
    <dgm:cxn modelId="{9DDD639C-BC94-45A2-8DFE-B9A171814AC8}" type="presParOf" srcId="{37B428EA-D442-4689-B862-256FFE5DC5D4}" destId="{02FA3874-7780-4FD9-BA33-93C27FC91875}" srcOrd="7" destOrd="0" presId="urn:microsoft.com/office/officeart/2005/8/layout/process2"/>
    <dgm:cxn modelId="{D7141A2C-3540-428B-992E-088828B8AFAA}" type="presParOf" srcId="{02FA3874-7780-4FD9-BA33-93C27FC91875}" destId="{9B32E83C-3B1F-4766-A532-10DAF71E98C8}" srcOrd="0" destOrd="0" presId="urn:microsoft.com/office/officeart/2005/8/layout/process2"/>
    <dgm:cxn modelId="{74C0CF24-1920-463C-A519-7CA773B497C1}" type="presParOf" srcId="{37B428EA-D442-4689-B862-256FFE5DC5D4}" destId="{A2C2E3DA-8F1F-47C5-A42F-5E2AE35C857E}" srcOrd="8" destOrd="0" presId="urn:microsoft.com/office/officeart/2005/8/layout/process2"/>
    <dgm:cxn modelId="{A98616E0-D716-4F24-A6A1-7FF736D71202}" type="presParOf" srcId="{37B428EA-D442-4689-B862-256FFE5DC5D4}" destId="{8074A269-38B3-4F73-803F-AB5FBB5A3CE4}" srcOrd="9" destOrd="0" presId="urn:microsoft.com/office/officeart/2005/8/layout/process2"/>
    <dgm:cxn modelId="{3C862E6E-CDFB-4FE3-9284-6896F62E6D9C}" type="presParOf" srcId="{8074A269-38B3-4F73-803F-AB5FBB5A3CE4}" destId="{7A8D21AD-D300-4F59-9E26-751D9437961E}" srcOrd="0" destOrd="0" presId="urn:microsoft.com/office/officeart/2005/8/layout/process2"/>
    <dgm:cxn modelId="{A80B3BCE-D826-43EA-B5F0-3D79B443229B}" type="presParOf" srcId="{37B428EA-D442-4689-B862-256FFE5DC5D4}" destId="{31A8C7C7-E062-48A2-9308-5C099B511D8F}" srcOrd="10" destOrd="0" presId="urn:microsoft.com/office/officeart/2005/8/layout/process2"/>
    <dgm:cxn modelId="{77564B9C-E960-4F28-9B1D-EDADDC0788FD}" type="presParOf" srcId="{37B428EA-D442-4689-B862-256FFE5DC5D4}" destId="{5F77803D-B4BC-46EC-B397-5A6396B43B07}" srcOrd="11" destOrd="0" presId="urn:microsoft.com/office/officeart/2005/8/layout/process2"/>
    <dgm:cxn modelId="{7158640F-6196-42A9-8F27-D4C65D712957}" type="presParOf" srcId="{5F77803D-B4BC-46EC-B397-5A6396B43B07}" destId="{1A92E196-E373-4541-8474-EDCE6483480E}" srcOrd="0" destOrd="0" presId="urn:microsoft.com/office/officeart/2005/8/layout/process2"/>
    <dgm:cxn modelId="{E60264A7-830B-410E-8075-D28EEEF8126D}" type="presParOf" srcId="{37B428EA-D442-4689-B862-256FFE5DC5D4}" destId="{82008615-F912-4740-A8DD-AEABD3B42A1C}" srcOrd="12" destOrd="0" presId="urn:microsoft.com/office/officeart/2005/8/layout/process2"/>
    <dgm:cxn modelId="{56AFCD72-D620-42FF-BDB5-1B46FE536190}" type="presParOf" srcId="{37B428EA-D442-4689-B862-256FFE5DC5D4}" destId="{EDC201F7-6D14-4885-A65A-E3DE33F5308C}" srcOrd="13" destOrd="0" presId="urn:microsoft.com/office/officeart/2005/8/layout/process2"/>
    <dgm:cxn modelId="{9C562A30-38BF-4262-9646-985B3C8B0F18}" type="presParOf" srcId="{EDC201F7-6D14-4885-A65A-E3DE33F5308C}" destId="{E2AFB1AF-5C4F-42C6-98FA-618CA343ED59}" srcOrd="0" destOrd="0" presId="urn:microsoft.com/office/officeart/2005/8/layout/process2"/>
    <dgm:cxn modelId="{0C18A578-9A13-4ADB-B413-07C96CEB0090}" type="presParOf" srcId="{37B428EA-D442-4689-B862-256FFE5DC5D4}" destId="{7AFCE592-3DB9-4455-844D-12116A1D0A7F}" srcOrd="14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5DE1C-1A4F-4F90-B1D8-AF57C31E7748}">
      <dsp:nvSpPr>
        <dsp:cNvPr id="0" name=""/>
        <dsp:cNvSpPr/>
      </dsp:nvSpPr>
      <dsp:spPr>
        <a:xfrm>
          <a:off x="3167712" y="145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Needs Assessment</a:t>
          </a:r>
          <a:endParaRPr lang="en-IN" sz="1400" kern="1200"/>
        </a:p>
      </dsp:txBody>
      <dsp:txXfrm>
        <a:off x="3182907" y="16652"/>
        <a:ext cx="1936355" cy="488400"/>
      </dsp:txXfrm>
    </dsp:sp>
    <dsp:sp modelId="{D612AFEE-6479-4C89-A8E8-93736D862962}">
      <dsp:nvSpPr>
        <dsp:cNvPr id="0" name=""/>
        <dsp:cNvSpPr/>
      </dsp:nvSpPr>
      <dsp:spPr>
        <a:xfrm rot="5400000">
          <a:off x="4053812" y="533217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552671"/>
        <a:ext cx="140073" cy="136182"/>
      </dsp:txXfrm>
    </dsp:sp>
    <dsp:sp modelId="{8CB06847-06DC-4116-8E5C-793EB0BD2D52}">
      <dsp:nvSpPr>
        <dsp:cNvPr id="0" name=""/>
        <dsp:cNvSpPr/>
      </dsp:nvSpPr>
      <dsp:spPr>
        <a:xfrm>
          <a:off x="3167712" y="779642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Purchase</a:t>
          </a:r>
          <a:endParaRPr lang="en-IN" sz="1400" kern="1200"/>
        </a:p>
      </dsp:txBody>
      <dsp:txXfrm>
        <a:off x="3182907" y="794837"/>
        <a:ext cx="1936355" cy="488400"/>
      </dsp:txXfrm>
    </dsp:sp>
    <dsp:sp modelId="{B0DD7552-3E47-4566-8847-8E1E96DC6D7B}">
      <dsp:nvSpPr>
        <dsp:cNvPr id="0" name=""/>
        <dsp:cNvSpPr/>
      </dsp:nvSpPr>
      <dsp:spPr>
        <a:xfrm rot="5400000">
          <a:off x="4053812" y="1311402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1330856"/>
        <a:ext cx="140073" cy="136182"/>
      </dsp:txXfrm>
    </dsp:sp>
    <dsp:sp modelId="{1A2C6324-7E62-4226-828A-9AB83219B601}">
      <dsp:nvSpPr>
        <dsp:cNvPr id="0" name=""/>
        <dsp:cNvSpPr/>
      </dsp:nvSpPr>
      <dsp:spPr>
        <a:xfrm>
          <a:off x="3167712" y="155782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Installation</a:t>
          </a:r>
          <a:endParaRPr lang="en-IN" sz="1400" kern="1200"/>
        </a:p>
      </dsp:txBody>
      <dsp:txXfrm>
        <a:off x="3182907" y="1573022"/>
        <a:ext cx="1936355" cy="488400"/>
      </dsp:txXfrm>
    </dsp:sp>
    <dsp:sp modelId="{93659916-2289-487B-BF44-7E0AB28C3BCD}">
      <dsp:nvSpPr>
        <dsp:cNvPr id="0" name=""/>
        <dsp:cNvSpPr/>
      </dsp:nvSpPr>
      <dsp:spPr>
        <a:xfrm rot="5400000">
          <a:off x="4053812" y="2089587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2109041"/>
        <a:ext cx="140073" cy="136182"/>
      </dsp:txXfrm>
    </dsp:sp>
    <dsp:sp modelId="{079C59B9-F3DF-4E8B-838A-679B0495F899}">
      <dsp:nvSpPr>
        <dsp:cNvPr id="0" name=""/>
        <dsp:cNvSpPr/>
      </dsp:nvSpPr>
      <dsp:spPr>
        <a:xfrm>
          <a:off x="3167712" y="2336012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Introduction &amp; Training</a:t>
          </a:r>
          <a:endParaRPr lang="en-IN" sz="1400" kern="1200"/>
        </a:p>
      </dsp:txBody>
      <dsp:txXfrm>
        <a:off x="3182907" y="2351207"/>
        <a:ext cx="1936355" cy="488400"/>
      </dsp:txXfrm>
    </dsp:sp>
    <dsp:sp modelId="{4CF87AC6-D08A-4CC5-A9AE-31A69C9EF8CA}">
      <dsp:nvSpPr>
        <dsp:cNvPr id="0" name=""/>
        <dsp:cNvSpPr/>
      </dsp:nvSpPr>
      <dsp:spPr>
        <a:xfrm rot="5400000">
          <a:off x="4053812" y="2867772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2887226"/>
        <a:ext cx="140073" cy="136182"/>
      </dsp:txXfrm>
    </dsp:sp>
    <dsp:sp modelId="{52572405-BD98-455F-BCF3-4BCEF09B2A0C}">
      <dsp:nvSpPr>
        <dsp:cNvPr id="0" name=""/>
        <dsp:cNvSpPr/>
      </dsp:nvSpPr>
      <dsp:spPr>
        <a:xfrm>
          <a:off x="3167712" y="311419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Limited Usage</a:t>
          </a:r>
          <a:endParaRPr lang="en-IN" sz="1400" kern="1200"/>
        </a:p>
      </dsp:txBody>
      <dsp:txXfrm>
        <a:off x="3182907" y="3129392"/>
        <a:ext cx="1936355" cy="488400"/>
      </dsp:txXfrm>
    </dsp:sp>
    <dsp:sp modelId="{9A2AB263-ECE0-49EB-8FC2-F67A7911E06D}">
      <dsp:nvSpPr>
        <dsp:cNvPr id="0" name=""/>
        <dsp:cNvSpPr/>
      </dsp:nvSpPr>
      <dsp:spPr>
        <a:xfrm rot="5400000">
          <a:off x="4053812" y="3645957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3665411"/>
        <a:ext cx="140073" cy="136182"/>
      </dsp:txXfrm>
    </dsp:sp>
    <dsp:sp modelId="{4EC697EA-F64C-4452-94DA-5130FE065FE9}">
      <dsp:nvSpPr>
        <dsp:cNvPr id="0" name=""/>
        <dsp:cNvSpPr/>
      </dsp:nvSpPr>
      <dsp:spPr>
        <a:xfrm>
          <a:off x="3167712" y="3892382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Full usage</a:t>
          </a:r>
          <a:endParaRPr lang="en-IN" sz="1400" kern="1200"/>
        </a:p>
      </dsp:txBody>
      <dsp:txXfrm>
        <a:off x="3182907" y="3907577"/>
        <a:ext cx="1936355" cy="488400"/>
      </dsp:txXfrm>
    </dsp:sp>
    <dsp:sp modelId="{38ABD81C-39CA-4D1A-9878-88EC4F21282A}">
      <dsp:nvSpPr>
        <dsp:cNvPr id="0" name=""/>
        <dsp:cNvSpPr/>
      </dsp:nvSpPr>
      <dsp:spPr>
        <a:xfrm rot="5400000">
          <a:off x="4053812" y="4424142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4443596"/>
        <a:ext cx="140073" cy="136182"/>
      </dsp:txXfrm>
    </dsp:sp>
    <dsp:sp modelId="{C9D298FF-EBD4-45D7-ADDC-9E41AC438A16}">
      <dsp:nvSpPr>
        <dsp:cNvPr id="0" name=""/>
        <dsp:cNvSpPr/>
      </dsp:nvSpPr>
      <dsp:spPr>
        <a:xfrm>
          <a:off x="3167712" y="467056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Evaluation (Reaches limitation of product)</a:t>
          </a:r>
          <a:endParaRPr lang="en-IN" sz="1400" kern="1200"/>
        </a:p>
      </dsp:txBody>
      <dsp:txXfrm>
        <a:off x="3182907" y="4685762"/>
        <a:ext cx="1936355" cy="488400"/>
      </dsp:txXfrm>
    </dsp:sp>
    <dsp:sp modelId="{EA13348C-4191-4E6C-B507-BBD45811324C}">
      <dsp:nvSpPr>
        <dsp:cNvPr id="0" name=""/>
        <dsp:cNvSpPr/>
      </dsp:nvSpPr>
      <dsp:spPr>
        <a:xfrm rot="10817502">
          <a:off x="3029161" y="4807825"/>
          <a:ext cx="118758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10800000">
        <a:off x="3064788" y="4854607"/>
        <a:ext cx="83131" cy="140073"/>
      </dsp:txXfrm>
    </dsp:sp>
    <dsp:sp modelId="{0CBBC1C3-9CC1-45B2-89E6-A3F07DDEAD5B}">
      <dsp:nvSpPr>
        <dsp:cNvPr id="0" name=""/>
        <dsp:cNvSpPr/>
      </dsp:nvSpPr>
      <dsp:spPr>
        <a:xfrm>
          <a:off x="1042624" y="4659748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Evaluation (Next stage of development)</a:t>
          </a:r>
          <a:endParaRPr lang="en-IN" sz="1400" kern="1200"/>
        </a:p>
      </dsp:txBody>
      <dsp:txXfrm>
        <a:off x="1057819" y="4674943"/>
        <a:ext cx="1936355" cy="488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5DE1C-1A4F-4F90-B1D8-AF57C31E7748}">
      <dsp:nvSpPr>
        <dsp:cNvPr id="0" name=""/>
        <dsp:cNvSpPr/>
      </dsp:nvSpPr>
      <dsp:spPr>
        <a:xfrm>
          <a:off x="3167712" y="145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Needs Assessment</a:t>
          </a:r>
          <a:endParaRPr lang="en-IN" sz="1400" kern="1200"/>
        </a:p>
      </dsp:txBody>
      <dsp:txXfrm>
        <a:off x="3182907" y="16652"/>
        <a:ext cx="1936355" cy="488400"/>
      </dsp:txXfrm>
    </dsp:sp>
    <dsp:sp modelId="{D612AFEE-6479-4C89-A8E8-93736D862962}">
      <dsp:nvSpPr>
        <dsp:cNvPr id="0" name=""/>
        <dsp:cNvSpPr/>
      </dsp:nvSpPr>
      <dsp:spPr>
        <a:xfrm rot="5400000">
          <a:off x="4053812" y="533217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552671"/>
        <a:ext cx="140073" cy="136182"/>
      </dsp:txXfrm>
    </dsp:sp>
    <dsp:sp modelId="{8CB06847-06DC-4116-8E5C-793EB0BD2D52}">
      <dsp:nvSpPr>
        <dsp:cNvPr id="0" name=""/>
        <dsp:cNvSpPr/>
      </dsp:nvSpPr>
      <dsp:spPr>
        <a:xfrm>
          <a:off x="3167712" y="779642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Purchase</a:t>
          </a:r>
          <a:endParaRPr lang="en-IN" sz="1400" kern="1200"/>
        </a:p>
      </dsp:txBody>
      <dsp:txXfrm>
        <a:off x="3182907" y="794837"/>
        <a:ext cx="1936355" cy="488400"/>
      </dsp:txXfrm>
    </dsp:sp>
    <dsp:sp modelId="{B0DD7552-3E47-4566-8847-8E1E96DC6D7B}">
      <dsp:nvSpPr>
        <dsp:cNvPr id="0" name=""/>
        <dsp:cNvSpPr/>
      </dsp:nvSpPr>
      <dsp:spPr>
        <a:xfrm rot="5400000">
          <a:off x="4053812" y="1311402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1330856"/>
        <a:ext cx="140073" cy="136182"/>
      </dsp:txXfrm>
    </dsp:sp>
    <dsp:sp modelId="{1A2C6324-7E62-4226-828A-9AB83219B601}">
      <dsp:nvSpPr>
        <dsp:cNvPr id="0" name=""/>
        <dsp:cNvSpPr/>
      </dsp:nvSpPr>
      <dsp:spPr>
        <a:xfrm>
          <a:off x="3167712" y="155782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Installation</a:t>
          </a:r>
          <a:endParaRPr lang="en-IN" sz="1400" kern="1200"/>
        </a:p>
      </dsp:txBody>
      <dsp:txXfrm>
        <a:off x="3182907" y="1573022"/>
        <a:ext cx="1936355" cy="488400"/>
      </dsp:txXfrm>
    </dsp:sp>
    <dsp:sp modelId="{93659916-2289-487B-BF44-7E0AB28C3BCD}">
      <dsp:nvSpPr>
        <dsp:cNvPr id="0" name=""/>
        <dsp:cNvSpPr/>
      </dsp:nvSpPr>
      <dsp:spPr>
        <a:xfrm rot="5400000">
          <a:off x="4053812" y="2089587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2109041"/>
        <a:ext cx="140073" cy="136182"/>
      </dsp:txXfrm>
    </dsp:sp>
    <dsp:sp modelId="{079C59B9-F3DF-4E8B-838A-679B0495F899}">
      <dsp:nvSpPr>
        <dsp:cNvPr id="0" name=""/>
        <dsp:cNvSpPr/>
      </dsp:nvSpPr>
      <dsp:spPr>
        <a:xfrm>
          <a:off x="3167712" y="2336012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Introduction &amp; Training</a:t>
          </a:r>
          <a:endParaRPr lang="en-IN" sz="1400" kern="1200"/>
        </a:p>
      </dsp:txBody>
      <dsp:txXfrm>
        <a:off x="3182907" y="2351207"/>
        <a:ext cx="1936355" cy="488400"/>
      </dsp:txXfrm>
    </dsp:sp>
    <dsp:sp modelId="{4CF87AC6-D08A-4CC5-A9AE-31A69C9EF8CA}">
      <dsp:nvSpPr>
        <dsp:cNvPr id="0" name=""/>
        <dsp:cNvSpPr/>
      </dsp:nvSpPr>
      <dsp:spPr>
        <a:xfrm rot="5400000">
          <a:off x="4053812" y="2867772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2887226"/>
        <a:ext cx="140073" cy="136182"/>
      </dsp:txXfrm>
    </dsp:sp>
    <dsp:sp modelId="{52572405-BD98-455F-BCF3-4BCEF09B2A0C}">
      <dsp:nvSpPr>
        <dsp:cNvPr id="0" name=""/>
        <dsp:cNvSpPr/>
      </dsp:nvSpPr>
      <dsp:spPr>
        <a:xfrm>
          <a:off x="3167712" y="311419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Limited Usage</a:t>
          </a:r>
          <a:endParaRPr lang="en-IN" sz="1400" kern="1200"/>
        </a:p>
      </dsp:txBody>
      <dsp:txXfrm>
        <a:off x="3182907" y="3129392"/>
        <a:ext cx="1936355" cy="488400"/>
      </dsp:txXfrm>
    </dsp:sp>
    <dsp:sp modelId="{9A2AB263-ECE0-49EB-8FC2-F67A7911E06D}">
      <dsp:nvSpPr>
        <dsp:cNvPr id="0" name=""/>
        <dsp:cNvSpPr/>
      </dsp:nvSpPr>
      <dsp:spPr>
        <a:xfrm rot="5400000">
          <a:off x="4053812" y="3645957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3665411"/>
        <a:ext cx="140073" cy="136182"/>
      </dsp:txXfrm>
    </dsp:sp>
    <dsp:sp modelId="{4EC697EA-F64C-4452-94DA-5130FE065FE9}">
      <dsp:nvSpPr>
        <dsp:cNvPr id="0" name=""/>
        <dsp:cNvSpPr/>
      </dsp:nvSpPr>
      <dsp:spPr>
        <a:xfrm>
          <a:off x="3167712" y="3892382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Full usage</a:t>
          </a:r>
          <a:endParaRPr lang="en-IN" sz="1400" kern="1200"/>
        </a:p>
      </dsp:txBody>
      <dsp:txXfrm>
        <a:off x="3182907" y="3907577"/>
        <a:ext cx="1936355" cy="488400"/>
      </dsp:txXfrm>
    </dsp:sp>
    <dsp:sp modelId="{38ABD81C-39CA-4D1A-9878-88EC4F21282A}">
      <dsp:nvSpPr>
        <dsp:cNvPr id="0" name=""/>
        <dsp:cNvSpPr/>
      </dsp:nvSpPr>
      <dsp:spPr>
        <a:xfrm rot="5400000">
          <a:off x="4053812" y="4424142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4443596"/>
        <a:ext cx="140073" cy="136182"/>
      </dsp:txXfrm>
    </dsp:sp>
    <dsp:sp modelId="{C9D298FF-EBD4-45D7-ADDC-9E41AC438A16}">
      <dsp:nvSpPr>
        <dsp:cNvPr id="0" name=""/>
        <dsp:cNvSpPr/>
      </dsp:nvSpPr>
      <dsp:spPr>
        <a:xfrm>
          <a:off x="3167712" y="467056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Evaluation (Reaches limitation of product)</a:t>
          </a:r>
          <a:endParaRPr lang="en-IN" sz="1400" kern="1200"/>
        </a:p>
      </dsp:txBody>
      <dsp:txXfrm>
        <a:off x="3182907" y="4685762"/>
        <a:ext cx="1936355" cy="488400"/>
      </dsp:txXfrm>
    </dsp:sp>
    <dsp:sp modelId="{EA13348C-4191-4E6C-B507-BBD45811324C}">
      <dsp:nvSpPr>
        <dsp:cNvPr id="0" name=""/>
        <dsp:cNvSpPr/>
      </dsp:nvSpPr>
      <dsp:spPr>
        <a:xfrm rot="10817502">
          <a:off x="3029161" y="4807825"/>
          <a:ext cx="118758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10800000">
        <a:off x="3064788" y="4854607"/>
        <a:ext cx="83131" cy="140073"/>
      </dsp:txXfrm>
    </dsp:sp>
    <dsp:sp modelId="{0CBBC1C3-9CC1-45B2-89E6-A3F07DDEAD5B}">
      <dsp:nvSpPr>
        <dsp:cNvPr id="0" name=""/>
        <dsp:cNvSpPr/>
      </dsp:nvSpPr>
      <dsp:spPr>
        <a:xfrm>
          <a:off x="1042624" y="4659748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Evaluation (Next stage of development)</a:t>
          </a:r>
          <a:endParaRPr lang="en-IN" sz="1400" kern="1200"/>
        </a:p>
      </dsp:txBody>
      <dsp:txXfrm>
        <a:off x="1057819" y="4674943"/>
        <a:ext cx="1936355" cy="488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5DE1C-1A4F-4F90-B1D8-AF57C31E7748}">
      <dsp:nvSpPr>
        <dsp:cNvPr id="0" name=""/>
        <dsp:cNvSpPr/>
      </dsp:nvSpPr>
      <dsp:spPr>
        <a:xfrm>
          <a:off x="3167712" y="145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Needs Assessment</a:t>
          </a:r>
          <a:endParaRPr lang="en-IN" sz="1400" kern="1200"/>
        </a:p>
      </dsp:txBody>
      <dsp:txXfrm>
        <a:off x="3182907" y="16652"/>
        <a:ext cx="1936355" cy="488400"/>
      </dsp:txXfrm>
    </dsp:sp>
    <dsp:sp modelId="{D612AFEE-6479-4C89-A8E8-93736D862962}">
      <dsp:nvSpPr>
        <dsp:cNvPr id="0" name=""/>
        <dsp:cNvSpPr/>
      </dsp:nvSpPr>
      <dsp:spPr>
        <a:xfrm rot="5400000">
          <a:off x="4053812" y="533217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552671"/>
        <a:ext cx="140073" cy="136182"/>
      </dsp:txXfrm>
    </dsp:sp>
    <dsp:sp modelId="{8CB06847-06DC-4116-8E5C-793EB0BD2D52}">
      <dsp:nvSpPr>
        <dsp:cNvPr id="0" name=""/>
        <dsp:cNvSpPr/>
      </dsp:nvSpPr>
      <dsp:spPr>
        <a:xfrm>
          <a:off x="3167712" y="779642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Purchase</a:t>
          </a:r>
          <a:endParaRPr lang="en-IN" sz="1400" kern="1200"/>
        </a:p>
      </dsp:txBody>
      <dsp:txXfrm>
        <a:off x="3182907" y="794837"/>
        <a:ext cx="1936355" cy="488400"/>
      </dsp:txXfrm>
    </dsp:sp>
    <dsp:sp modelId="{B0DD7552-3E47-4566-8847-8E1E96DC6D7B}">
      <dsp:nvSpPr>
        <dsp:cNvPr id="0" name=""/>
        <dsp:cNvSpPr/>
      </dsp:nvSpPr>
      <dsp:spPr>
        <a:xfrm rot="5400000">
          <a:off x="4053812" y="1311402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1330856"/>
        <a:ext cx="140073" cy="136182"/>
      </dsp:txXfrm>
    </dsp:sp>
    <dsp:sp modelId="{1A2C6324-7E62-4226-828A-9AB83219B601}">
      <dsp:nvSpPr>
        <dsp:cNvPr id="0" name=""/>
        <dsp:cNvSpPr/>
      </dsp:nvSpPr>
      <dsp:spPr>
        <a:xfrm>
          <a:off x="3167712" y="155782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Installation</a:t>
          </a:r>
          <a:endParaRPr lang="en-IN" sz="1400" kern="1200"/>
        </a:p>
      </dsp:txBody>
      <dsp:txXfrm>
        <a:off x="3182907" y="1573022"/>
        <a:ext cx="1936355" cy="488400"/>
      </dsp:txXfrm>
    </dsp:sp>
    <dsp:sp modelId="{93659916-2289-487B-BF44-7E0AB28C3BCD}">
      <dsp:nvSpPr>
        <dsp:cNvPr id="0" name=""/>
        <dsp:cNvSpPr/>
      </dsp:nvSpPr>
      <dsp:spPr>
        <a:xfrm rot="5400000">
          <a:off x="4053812" y="2089587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2109041"/>
        <a:ext cx="140073" cy="136182"/>
      </dsp:txXfrm>
    </dsp:sp>
    <dsp:sp modelId="{079C59B9-F3DF-4E8B-838A-679B0495F899}">
      <dsp:nvSpPr>
        <dsp:cNvPr id="0" name=""/>
        <dsp:cNvSpPr/>
      </dsp:nvSpPr>
      <dsp:spPr>
        <a:xfrm>
          <a:off x="3167712" y="2336012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Introduction &amp; Training</a:t>
          </a:r>
          <a:endParaRPr lang="en-IN" sz="1400" kern="1200"/>
        </a:p>
      </dsp:txBody>
      <dsp:txXfrm>
        <a:off x="3182907" y="2351207"/>
        <a:ext cx="1936355" cy="488400"/>
      </dsp:txXfrm>
    </dsp:sp>
    <dsp:sp modelId="{4CF87AC6-D08A-4CC5-A9AE-31A69C9EF8CA}">
      <dsp:nvSpPr>
        <dsp:cNvPr id="0" name=""/>
        <dsp:cNvSpPr/>
      </dsp:nvSpPr>
      <dsp:spPr>
        <a:xfrm rot="5400000">
          <a:off x="4053812" y="2867772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2887226"/>
        <a:ext cx="140073" cy="136182"/>
      </dsp:txXfrm>
    </dsp:sp>
    <dsp:sp modelId="{52572405-BD98-455F-BCF3-4BCEF09B2A0C}">
      <dsp:nvSpPr>
        <dsp:cNvPr id="0" name=""/>
        <dsp:cNvSpPr/>
      </dsp:nvSpPr>
      <dsp:spPr>
        <a:xfrm>
          <a:off x="3167712" y="311419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Limited Usage</a:t>
          </a:r>
          <a:endParaRPr lang="en-IN" sz="1400" kern="1200"/>
        </a:p>
      </dsp:txBody>
      <dsp:txXfrm>
        <a:off x="3182907" y="3129392"/>
        <a:ext cx="1936355" cy="488400"/>
      </dsp:txXfrm>
    </dsp:sp>
    <dsp:sp modelId="{9A2AB263-ECE0-49EB-8FC2-F67A7911E06D}">
      <dsp:nvSpPr>
        <dsp:cNvPr id="0" name=""/>
        <dsp:cNvSpPr/>
      </dsp:nvSpPr>
      <dsp:spPr>
        <a:xfrm rot="5400000">
          <a:off x="4053812" y="3645957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3665411"/>
        <a:ext cx="140073" cy="136182"/>
      </dsp:txXfrm>
    </dsp:sp>
    <dsp:sp modelId="{4EC697EA-F64C-4452-94DA-5130FE065FE9}">
      <dsp:nvSpPr>
        <dsp:cNvPr id="0" name=""/>
        <dsp:cNvSpPr/>
      </dsp:nvSpPr>
      <dsp:spPr>
        <a:xfrm>
          <a:off x="3167712" y="3892382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Full usage</a:t>
          </a:r>
          <a:endParaRPr lang="en-IN" sz="1400" kern="1200"/>
        </a:p>
      </dsp:txBody>
      <dsp:txXfrm>
        <a:off x="3182907" y="3907577"/>
        <a:ext cx="1936355" cy="488400"/>
      </dsp:txXfrm>
    </dsp:sp>
    <dsp:sp modelId="{38ABD81C-39CA-4D1A-9878-88EC4F21282A}">
      <dsp:nvSpPr>
        <dsp:cNvPr id="0" name=""/>
        <dsp:cNvSpPr/>
      </dsp:nvSpPr>
      <dsp:spPr>
        <a:xfrm rot="5400000">
          <a:off x="4053812" y="4424142"/>
          <a:ext cx="194546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-5400000">
        <a:off x="4081049" y="4443596"/>
        <a:ext cx="140073" cy="136182"/>
      </dsp:txXfrm>
    </dsp:sp>
    <dsp:sp modelId="{C9D298FF-EBD4-45D7-ADDC-9E41AC438A16}">
      <dsp:nvSpPr>
        <dsp:cNvPr id="0" name=""/>
        <dsp:cNvSpPr/>
      </dsp:nvSpPr>
      <dsp:spPr>
        <a:xfrm>
          <a:off x="3167712" y="4670567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Evaluation (Reaches limitation of product)</a:t>
          </a:r>
          <a:endParaRPr lang="en-IN" sz="1400" kern="1200"/>
        </a:p>
      </dsp:txBody>
      <dsp:txXfrm>
        <a:off x="3182907" y="4685762"/>
        <a:ext cx="1936355" cy="488400"/>
      </dsp:txXfrm>
    </dsp:sp>
    <dsp:sp modelId="{EA13348C-4191-4E6C-B507-BBD45811324C}">
      <dsp:nvSpPr>
        <dsp:cNvPr id="0" name=""/>
        <dsp:cNvSpPr/>
      </dsp:nvSpPr>
      <dsp:spPr>
        <a:xfrm rot="10817502">
          <a:off x="3029161" y="4807825"/>
          <a:ext cx="118758" cy="2334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 rot="10800000">
        <a:off x="3064788" y="4854607"/>
        <a:ext cx="83131" cy="140073"/>
      </dsp:txXfrm>
    </dsp:sp>
    <dsp:sp modelId="{0CBBC1C3-9CC1-45B2-89E6-A3F07DDEAD5B}">
      <dsp:nvSpPr>
        <dsp:cNvPr id="0" name=""/>
        <dsp:cNvSpPr/>
      </dsp:nvSpPr>
      <dsp:spPr>
        <a:xfrm>
          <a:off x="1042624" y="4659748"/>
          <a:ext cx="1966745" cy="5187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Evaluation (Next stage of development)</a:t>
          </a:r>
          <a:endParaRPr lang="en-IN" sz="1400" kern="1200"/>
        </a:p>
      </dsp:txBody>
      <dsp:txXfrm>
        <a:off x="1057819" y="4674943"/>
        <a:ext cx="1936355" cy="488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22EA7-1271-4C25-8B36-52391483B87E}">
      <dsp:nvSpPr>
        <dsp:cNvPr id="0" name=""/>
        <dsp:cNvSpPr/>
      </dsp:nvSpPr>
      <dsp:spPr>
        <a:xfrm>
          <a:off x="0" y="2159"/>
          <a:ext cx="4151085" cy="6398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600" kern="1200"/>
            <a:t>Cost of producing features D &amp; E which are not used</a:t>
          </a:r>
        </a:p>
      </dsp:txBody>
      <dsp:txXfrm>
        <a:off x="18740" y="20899"/>
        <a:ext cx="4113605" cy="602348"/>
      </dsp:txXfrm>
    </dsp:sp>
    <dsp:sp modelId="{71FD47B0-4847-4884-8BA8-C159F19CD05E}">
      <dsp:nvSpPr>
        <dsp:cNvPr id="0" name=""/>
        <dsp:cNvSpPr/>
      </dsp:nvSpPr>
      <dsp:spPr>
        <a:xfrm rot="5400000">
          <a:off x="1876272" y="657983"/>
          <a:ext cx="398540" cy="28792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-5400000">
        <a:off x="1989165" y="602675"/>
        <a:ext cx="172754" cy="312163"/>
      </dsp:txXfrm>
    </dsp:sp>
    <dsp:sp modelId="{C8E1E731-2675-4B31-8CDB-4C05E5905FA7}">
      <dsp:nvSpPr>
        <dsp:cNvPr id="0" name=""/>
        <dsp:cNvSpPr/>
      </dsp:nvSpPr>
      <dsp:spPr>
        <a:xfrm>
          <a:off x="0" y="961901"/>
          <a:ext cx="4151085" cy="6398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600" kern="1200"/>
            <a:t>User/Customer perceived utility is reduced</a:t>
          </a:r>
        </a:p>
      </dsp:txBody>
      <dsp:txXfrm>
        <a:off x="18740" y="980641"/>
        <a:ext cx="4113605" cy="602348"/>
      </dsp:txXfrm>
    </dsp:sp>
    <dsp:sp modelId="{F0260958-9404-403B-AB25-B2D5CC0AC3A9}">
      <dsp:nvSpPr>
        <dsp:cNvPr id="0" name=""/>
        <dsp:cNvSpPr/>
      </dsp:nvSpPr>
      <dsp:spPr>
        <a:xfrm rot="5400000">
          <a:off x="1876272" y="1617725"/>
          <a:ext cx="398540" cy="28792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-5400000">
        <a:off x="1989165" y="1562417"/>
        <a:ext cx="172754" cy="312163"/>
      </dsp:txXfrm>
    </dsp:sp>
    <dsp:sp modelId="{34027557-597B-433C-B50E-7C0E57AEC8CB}">
      <dsp:nvSpPr>
        <dsp:cNvPr id="0" name=""/>
        <dsp:cNvSpPr/>
      </dsp:nvSpPr>
      <dsp:spPr>
        <a:xfrm>
          <a:off x="0" y="1921643"/>
          <a:ext cx="4151085" cy="6398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600" kern="1200"/>
            <a:t>Perception of quality decreases</a:t>
          </a:r>
        </a:p>
      </dsp:txBody>
      <dsp:txXfrm>
        <a:off x="18740" y="1940383"/>
        <a:ext cx="4113605" cy="602348"/>
      </dsp:txXfrm>
    </dsp:sp>
    <dsp:sp modelId="{F63EB8F5-D8FB-4F76-AFC8-66C4B28397D8}">
      <dsp:nvSpPr>
        <dsp:cNvPr id="0" name=""/>
        <dsp:cNvSpPr/>
      </dsp:nvSpPr>
      <dsp:spPr>
        <a:xfrm rot="5400000">
          <a:off x="1876272" y="2577467"/>
          <a:ext cx="398540" cy="28792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-5400000">
        <a:off x="1989165" y="2522159"/>
        <a:ext cx="172754" cy="312163"/>
      </dsp:txXfrm>
    </dsp:sp>
    <dsp:sp modelId="{13575DFB-60DC-46CE-9879-4F1946D7F519}">
      <dsp:nvSpPr>
        <dsp:cNvPr id="0" name=""/>
        <dsp:cNvSpPr/>
      </dsp:nvSpPr>
      <dsp:spPr>
        <a:xfrm>
          <a:off x="0" y="2881386"/>
          <a:ext cx="4151085" cy="6398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600" kern="1200"/>
            <a:t>Perception of value is reduced</a:t>
          </a:r>
        </a:p>
      </dsp:txBody>
      <dsp:txXfrm>
        <a:off x="18740" y="2900126"/>
        <a:ext cx="4113605" cy="602348"/>
      </dsp:txXfrm>
    </dsp:sp>
    <dsp:sp modelId="{1E5BCAD8-F5E2-487C-9C36-9F893C692394}">
      <dsp:nvSpPr>
        <dsp:cNvPr id="0" name=""/>
        <dsp:cNvSpPr/>
      </dsp:nvSpPr>
      <dsp:spPr>
        <a:xfrm rot="5400000">
          <a:off x="1876272" y="3537209"/>
          <a:ext cx="398540" cy="28792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-5400000">
        <a:off x="1989165" y="3481901"/>
        <a:ext cx="172754" cy="312163"/>
      </dsp:txXfrm>
    </dsp:sp>
    <dsp:sp modelId="{B798A5FC-6539-43A8-A953-76BA5D24CD59}">
      <dsp:nvSpPr>
        <dsp:cNvPr id="0" name=""/>
        <dsp:cNvSpPr/>
      </dsp:nvSpPr>
      <dsp:spPr>
        <a:xfrm>
          <a:off x="0" y="3841128"/>
          <a:ext cx="4151085" cy="6398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600" kern="1200"/>
            <a:t>Customer becomes dissatisfied</a:t>
          </a:r>
        </a:p>
      </dsp:txBody>
      <dsp:txXfrm>
        <a:off x="18740" y="3859868"/>
        <a:ext cx="4113605" cy="602348"/>
      </dsp:txXfrm>
    </dsp:sp>
    <dsp:sp modelId="{151EE682-D50F-4A6E-8310-DC9A830D796D}">
      <dsp:nvSpPr>
        <dsp:cNvPr id="0" name=""/>
        <dsp:cNvSpPr/>
      </dsp:nvSpPr>
      <dsp:spPr>
        <a:xfrm rot="5400000">
          <a:off x="1876272" y="4496952"/>
          <a:ext cx="398540" cy="28792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-5400000">
        <a:off x="1989165" y="4441644"/>
        <a:ext cx="172754" cy="312163"/>
      </dsp:txXfrm>
    </dsp:sp>
    <dsp:sp modelId="{18CEE1DD-F8F7-4A99-AFD3-A0BBA42012B8}">
      <dsp:nvSpPr>
        <dsp:cNvPr id="0" name=""/>
        <dsp:cNvSpPr/>
      </dsp:nvSpPr>
      <dsp:spPr>
        <a:xfrm>
          <a:off x="0" y="4800870"/>
          <a:ext cx="4151085" cy="6398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600" kern="1200"/>
            <a:t>Customer switches supplier </a:t>
          </a:r>
        </a:p>
      </dsp:txBody>
      <dsp:txXfrm>
        <a:off x="18740" y="4819610"/>
        <a:ext cx="4113605" cy="602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FC5B2-5344-4B8C-9C08-326AE5B4967E}">
      <dsp:nvSpPr>
        <dsp:cNvPr id="0" name=""/>
        <dsp:cNvSpPr/>
      </dsp:nvSpPr>
      <dsp:spPr>
        <a:xfrm>
          <a:off x="653456" y="256"/>
          <a:ext cx="3308629" cy="841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/>
            <a:t>System Y is purchased with features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/>
            <a:t>A B C D E</a:t>
          </a:r>
        </a:p>
      </dsp:txBody>
      <dsp:txXfrm>
        <a:off x="678106" y="24906"/>
        <a:ext cx="3259329" cy="792322"/>
      </dsp:txXfrm>
    </dsp:sp>
    <dsp:sp modelId="{112C1978-DABA-40F1-B936-FC8ABE555DCD}">
      <dsp:nvSpPr>
        <dsp:cNvPr id="0" name=""/>
        <dsp:cNvSpPr/>
      </dsp:nvSpPr>
      <dsp:spPr>
        <a:xfrm rot="5400000">
          <a:off x="2149966" y="862920"/>
          <a:ext cx="315608" cy="37873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/>
        </a:p>
      </dsp:txBody>
      <dsp:txXfrm rot="-5400000">
        <a:off x="2194151" y="894481"/>
        <a:ext cx="227238" cy="220926"/>
      </dsp:txXfrm>
    </dsp:sp>
    <dsp:sp modelId="{C9DF233F-428E-4D07-9096-75344ADB00AC}">
      <dsp:nvSpPr>
        <dsp:cNvPr id="0" name=""/>
        <dsp:cNvSpPr/>
      </dsp:nvSpPr>
      <dsp:spPr>
        <a:xfrm>
          <a:off x="653456" y="1262691"/>
          <a:ext cx="3308629" cy="841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/>
            <a:t>Customer user only features A B C</a:t>
          </a:r>
        </a:p>
      </dsp:txBody>
      <dsp:txXfrm>
        <a:off x="678106" y="1287341"/>
        <a:ext cx="3259329" cy="7923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7F38B-32DC-4221-A938-17D97E9A528E}">
      <dsp:nvSpPr>
        <dsp:cNvPr id="0" name=""/>
        <dsp:cNvSpPr/>
      </dsp:nvSpPr>
      <dsp:spPr>
        <a:xfrm>
          <a:off x="1990123" y="661"/>
          <a:ext cx="1883524" cy="7739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Previous Evaluation</a:t>
          </a:r>
          <a:endParaRPr lang="en-US" sz="1800" kern="1200" dirty="0"/>
        </a:p>
      </dsp:txBody>
      <dsp:txXfrm>
        <a:off x="2012790" y="23328"/>
        <a:ext cx="1838190" cy="728572"/>
      </dsp:txXfrm>
    </dsp:sp>
    <dsp:sp modelId="{6152B1CB-5C56-475D-B970-B482E722C286}">
      <dsp:nvSpPr>
        <dsp:cNvPr id="0" name=""/>
        <dsp:cNvSpPr/>
      </dsp:nvSpPr>
      <dsp:spPr>
        <a:xfrm rot="5400000">
          <a:off x="2786778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827408" y="822936"/>
        <a:ext cx="208955" cy="203150"/>
      </dsp:txXfrm>
    </dsp:sp>
    <dsp:sp modelId="{1B4409A3-1D4C-416B-9B9B-C7D5E5A83E06}">
      <dsp:nvSpPr>
        <dsp:cNvPr id="0" name=""/>
        <dsp:cNvSpPr/>
      </dsp:nvSpPr>
      <dsp:spPr>
        <a:xfrm>
          <a:off x="1990123" y="1161520"/>
          <a:ext cx="1883524" cy="7739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Requirements Analysis</a:t>
          </a:r>
          <a:endParaRPr lang="en-US" sz="1800" kern="1200" dirty="0"/>
        </a:p>
      </dsp:txBody>
      <dsp:txXfrm>
        <a:off x="2012790" y="1184187"/>
        <a:ext cx="1838190" cy="728572"/>
      </dsp:txXfrm>
    </dsp:sp>
    <dsp:sp modelId="{4B74586B-0181-47F3-B67C-649226B4782A}">
      <dsp:nvSpPr>
        <dsp:cNvPr id="0" name=""/>
        <dsp:cNvSpPr/>
      </dsp:nvSpPr>
      <dsp:spPr>
        <a:xfrm rot="5400000">
          <a:off x="2786778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827408" y="1983795"/>
        <a:ext cx="208955" cy="203150"/>
      </dsp:txXfrm>
    </dsp:sp>
    <dsp:sp modelId="{490C0E50-3453-466A-B5FE-34157F65680F}">
      <dsp:nvSpPr>
        <dsp:cNvPr id="0" name=""/>
        <dsp:cNvSpPr/>
      </dsp:nvSpPr>
      <dsp:spPr>
        <a:xfrm>
          <a:off x="1990123" y="2322380"/>
          <a:ext cx="1883524" cy="7739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Design</a:t>
          </a:r>
          <a:endParaRPr lang="en-US" sz="1800" kern="1200" dirty="0"/>
        </a:p>
      </dsp:txBody>
      <dsp:txXfrm>
        <a:off x="2012790" y="2345047"/>
        <a:ext cx="1838190" cy="728572"/>
      </dsp:txXfrm>
    </dsp:sp>
    <dsp:sp modelId="{6720B017-3FF2-40FA-88E6-AD56A1BDFCAB}">
      <dsp:nvSpPr>
        <dsp:cNvPr id="0" name=""/>
        <dsp:cNvSpPr/>
      </dsp:nvSpPr>
      <dsp:spPr>
        <a:xfrm rot="5400000">
          <a:off x="2786778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827408" y="3144655"/>
        <a:ext cx="208955" cy="203150"/>
      </dsp:txXfrm>
    </dsp:sp>
    <dsp:sp modelId="{F9C9E175-1D51-4E2D-AAA2-C6E48E85A4F5}">
      <dsp:nvSpPr>
        <dsp:cNvPr id="0" name=""/>
        <dsp:cNvSpPr/>
      </dsp:nvSpPr>
      <dsp:spPr>
        <a:xfrm>
          <a:off x="1990123" y="3483239"/>
          <a:ext cx="1883524" cy="7739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Implementation</a:t>
          </a:r>
          <a:endParaRPr lang="en-US" sz="1800" kern="1200" dirty="0"/>
        </a:p>
      </dsp:txBody>
      <dsp:txXfrm>
        <a:off x="2012790" y="3505906"/>
        <a:ext cx="1838190" cy="728572"/>
      </dsp:txXfrm>
    </dsp:sp>
    <dsp:sp modelId="{96943B82-DDD5-4BC6-A079-BBACD1791EEC}">
      <dsp:nvSpPr>
        <dsp:cNvPr id="0" name=""/>
        <dsp:cNvSpPr/>
      </dsp:nvSpPr>
      <dsp:spPr>
        <a:xfrm rot="5400000">
          <a:off x="2786778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827408" y="4305514"/>
        <a:ext cx="208955" cy="203150"/>
      </dsp:txXfrm>
    </dsp:sp>
    <dsp:sp modelId="{338DB823-B2DE-44BF-A2B6-A31B7FF8185E}">
      <dsp:nvSpPr>
        <dsp:cNvPr id="0" name=""/>
        <dsp:cNvSpPr/>
      </dsp:nvSpPr>
      <dsp:spPr>
        <a:xfrm>
          <a:off x="1990123" y="4644099"/>
          <a:ext cx="1883524" cy="7739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Usage</a:t>
          </a:r>
          <a:endParaRPr lang="en-US" sz="1800" kern="1200" dirty="0"/>
        </a:p>
      </dsp:txBody>
      <dsp:txXfrm>
        <a:off x="2012790" y="4666766"/>
        <a:ext cx="1838190" cy="7285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7F38B-32DC-4221-A938-17D97E9A528E}">
      <dsp:nvSpPr>
        <dsp:cNvPr id="0" name=""/>
        <dsp:cNvSpPr/>
      </dsp:nvSpPr>
      <dsp:spPr>
        <a:xfrm>
          <a:off x="2079167" y="2005"/>
          <a:ext cx="1342578" cy="7458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Evaluation</a:t>
          </a:r>
          <a:endParaRPr lang="en-US" sz="1800" kern="1200" dirty="0"/>
        </a:p>
      </dsp:txBody>
      <dsp:txXfrm>
        <a:off x="2101013" y="23851"/>
        <a:ext cx="1298886" cy="702184"/>
      </dsp:txXfrm>
    </dsp:sp>
    <dsp:sp modelId="{6152B1CB-5C56-475D-B970-B482E722C286}">
      <dsp:nvSpPr>
        <dsp:cNvPr id="0" name=""/>
        <dsp:cNvSpPr/>
      </dsp:nvSpPr>
      <dsp:spPr>
        <a:xfrm rot="5400000">
          <a:off x="2610605" y="766528"/>
          <a:ext cx="279703" cy="33564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649764" y="794499"/>
        <a:ext cx="201386" cy="195792"/>
      </dsp:txXfrm>
    </dsp:sp>
    <dsp:sp modelId="{490C0E50-3453-466A-B5FE-34157F65680F}">
      <dsp:nvSpPr>
        <dsp:cNvPr id="0" name=""/>
        <dsp:cNvSpPr/>
      </dsp:nvSpPr>
      <dsp:spPr>
        <a:xfrm>
          <a:off x="2079167" y="1120820"/>
          <a:ext cx="1342578" cy="7458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Evaluation</a:t>
          </a:r>
          <a:endParaRPr lang="en-US" sz="1800" kern="1200" dirty="0"/>
        </a:p>
      </dsp:txBody>
      <dsp:txXfrm>
        <a:off x="2101013" y="1142666"/>
        <a:ext cx="1298886" cy="702184"/>
      </dsp:txXfrm>
    </dsp:sp>
    <dsp:sp modelId="{6720B017-3FF2-40FA-88E6-AD56A1BDFCAB}">
      <dsp:nvSpPr>
        <dsp:cNvPr id="0" name=""/>
        <dsp:cNvSpPr/>
      </dsp:nvSpPr>
      <dsp:spPr>
        <a:xfrm rot="5400000">
          <a:off x="2610605" y="1885344"/>
          <a:ext cx="279703" cy="33564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649764" y="1913315"/>
        <a:ext cx="201386" cy="195792"/>
      </dsp:txXfrm>
    </dsp:sp>
    <dsp:sp modelId="{3785C575-FD0A-40F3-812C-48C112F345C1}">
      <dsp:nvSpPr>
        <dsp:cNvPr id="0" name=""/>
        <dsp:cNvSpPr/>
      </dsp:nvSpPr>
      <dsp:spPr>
        <a:xfrm>
          <a:off x="2079167" y="2239635"/>
          <a:ext cx="1342578" cy="7458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Evaluation</a:t>
          </a:r>
          <a:endParaRPr lang="en-US" sz="1800" kern="1200" dirty="0"/>
        </a:p>
      </dsp:txBody>
      <dsp:txXfrm>
        <a:off x="2101013" y="2261481"/>
        <a:ext cx="1298886" cy="702184"/>
      </dsp:txXfrm>
    </dsp:sp>
    <dsp:sp modelId="{4A481B8D-5C79-48A3-965F-CCE15944BFF5}">
      <dsp:nvSpPr>
        <dsp:cNvPr id="0" name=""/>
        <dsp:cNvSpPr/>
      </dsp:nvSpPr>
      <dsp:spPr>
        <a:xfrm rot="5400000">
          <a:off x="2610605" y="3004159"/>
          <a:ext cx="279703" cy="33564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649764" y="3032130"/>
        <a:ext cx="201386" cy="195792"/>
      </dsp:txXfrm>
    </dsp:sp>
    <dsp:sp modelId="{751EE946-F595-471B-BE35-75F25DD7F6B9}">
      <dsp:nvSpPr>
        <dsp:cNvPr id="0" name=""/>
        <dsp:cNvSpPr/>
      </dsp:nvSpPr>
      <dsp:spPr>
        <a:xfrm>
          <a:off x="2079167" y="3358451"/>
          <a:ext cx="1342578" cy="7458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Evaluation</a:t>
          </a:r>
          <a:endParaRPr lang="en-US" sz="1800" kern="1200" dirty="0"/>
        </a:p>
      </dsp:txBody>
      <dsp:txXfrm>
        <a:off x="2101013" y="3380297"/>
        <a:ext cx="1298886" cy="7021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5DE1C-1A4F-4F90-B1D8-AF57C31E7748}">
      <dsp:nvSpPr>
        <dsp:cNvPr id="0" name=""/>
        <dsp:cNvSpPr/>
      </dsp:nvSpPr>
      <dsp:spPr>
        <a:xfrm>
          <a:off x="1055322" y="4657"/>
          <a:ext cx="5161010" cy="5523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kern="1200" dirty="0" smtClean="0"/>
            <a:t>Stage:1 </a:t>
          </a:r>
          <a:r>
            <a:rPr lang="en-US" sz="1100" kern="1200" dirty="0" smtClean="0"/>
            <a:t>User &amp; Task Analysis</a:t>
          </a:r>
          <a:endParaRPr lang="en-IN" sz="1100" kern="1200" dirty="0"/>
        </a:p>
      </dsp:txBody>
      <dsp:txXfrm>
        <a:off x="1071499" y="20834"/>
        <a:ext cx="5128656" cy="519956"/>
      </dsp:txXfrm>
    </dsp:sp>
    <dsp:sp modelId="{D612AFEE-6479-4C89-A8E8-93736D862962}">
      <dsp:nvSpPr>
        <dsp:cNvPr id="0" name=""/>
        <dsp:cNvSpPr/>
      </dsp:nvSpPr>
      <dsp:spPr>
        <a:xfrm rot="5400000">
          <a:off x="3393906" y="570775"/>
          <a:ext cx="483842" cy="24853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 rot="-5400000">
        <a:off x="3561265" y="453124"/>
        <a:ext cx="149123" cy="409280"/>
      </dsp:txXfrm>
    </dsp:sp>
    <dsp:sp modelId="{4243A2E5-4280-4F2A-BACC-04EC260432C1}">
      <dsp:nvSpPr>
        <dsp:cNvPr id="0" name=""/>
        <dsp:cNvSpPr/>
      </dsp:nvSpPr>
      <dsp:spPr>
        <a:xfrm>
          <a:off x="1055322" y="833123"/>
          <a:ext cx="5161010" cy="5523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kern="1200" dirty="0" smtClean="0"/>
            <a:t>Stage:2</a:t>
          </a:r>
          <a:r>
            <a:rPr lang="en-US" sz="1100" b="1" kern="1200" dirty="0" smtClean="0"/>
            <a:t> </a:t>
          </a:r>
          <a:r>
            <a:rPr lang="en-US" sz="1100" kern="1200" dirty="0" smtClean="0"/>
            <a:t>Set Usability objectives and success criteria for critical tasks</a:t>
          </a:r>
          <a:endParaRPr lang="en-IN" sz="1100" kern="1200" dirty="0"/>
        </a:p>
      </dsp:txBody>
      <dsp:txXfrm>
        <a:off x="1071499" y="849300"/>
        <a:ext cx="5128656" cy="519956"/>
      </dsp:txXfrm>
    </dsp:sp>
    <dsp:sp modelId="{798AD2E0-E70A-482E-AB13-DC3A1EA5F0F8}">
      <dsp:nvSpPr>
        <dsp:cNvPr id="0" name=""/>
        <dsp:cNvSpPr/>
      </dsp:nvSpPr>
      <dsp:spPr>
        <a:xfrm rot="5400000">
          <a:off x="3393906" y="1399241"/>
          <a:ext cx="483842" cy="24853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561265" y="1281590"/>
        <a:ext cx="149123" cy="409280"/>
      </dsp:txXfrm>
    </dsp:sp>
    <dsp:sp modelId="{52572405-BD98-455F-BCF3-4BCEF09B2A0C}">
      <dsp:nvSpPr>
        <dsp:cNvPr id="0" name=""/>
        <dsp:cNvSpPr/>
      </dsp:nvSpPr>
      <dsp:spPr>
        <a:xfrm>
          <a:off x="1055322" y="1661588"/>
          <a:ext cx="5161010" cy="5523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kern="1200" dirty="0" smtClean="0"/>
            <a:t>Stage:3</a:t>
          </a:r>
          <a:r>
            <a:rPr lang="en-US" sz="1100" b="1" kern="1200" dirty="0" smtClean="0"/>
            <a:t> </a:t>
          </a:r>
          <a:r>
            <a:rPr lang="en-US" sz="1100" kern="1200" dirty="0" smtClean="0"/>
            <a:t>Write a usability statement and identify things to be measured</a:t>
          </a:r>
          <a:endParaRPr lang="en-IN" sz="1100" kern="1200" dirty="0"/>
        </a:p>
      </dsp:txBody>
      <dsp:txXfrm>
        <a:off x="1071499" y="1677765"/>
        <a:ext cx="5128656" cy="519956"/>
      </dsp:txXfrm>
    </dsp:sp>
    <dsp:sp modelId="{9A2AB263-ECE0-49EB-8FC2-F67A7911E06D}">
      <dsp:nvSpPr>
        <dsp:cNvPr id="0" name=""/>
        <dsp:cNvSpPr/>
      </dsp:nvSpPr>
      <dsp:spPr>
        <a:xfrm rot="16200000" flipH="1">
          <a:off x="3560791" y="2274716"/>
          <a:ext cx="150072" cy="15452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700" kern="1200"/>
        </a:p>
      </dsp:txBody>
      <dsp:txXfrm rot="-5400000">
        <a:off x="3589470" y="2276941"/>
        <a:ext cx="92714" cy="105050"/>
      </dsp:txXfrm>
    </dsp:sp>
    <dsp:sp modelId="{DFF1BB95-A603-401E-83E0-D31276CD6A54}">
      <dsp:nvSpPr>
        <dsp:cNvPr id="0" name=""/>
        <dsp:cNvSpPr/>
      </dsp:nvSpPr>
      <dsp:spPr>
        <a:xfrm>
          <a:off x="1055322" y="2490054"/>
          <a:ext cx="5161010" cy="552310"/>
        </a:xfrm>
        <a:prstGeom prst="fram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 smtClean="0"/>
            <a:t>Design &amp; build the system or prototype</a:t>
          </a:r>
          <a:endParaRPr lang="en-IN" sz="1700" kern="1200" dirty="0"/>
        </a:p>
      </dsp:txBody>
      <dsp:txXfrm>
        <a:off x="1124361" y="2559093"/>
        <a:ext cx="5022932" cy="414232"/>
      </dsp:txXfrm>
    </dsp:sp>
    <dsp:sp modelId="{02FA3874-7780-4FD9-BA33-93C27FC91875}">
      <dsp:nvSpPr>
        <dsp:cNvPr id="0" name=""/>
        <dsp:cNvSpPr/>
      </dsp:nvSpPr>
      <dsp:spPr>
        <a:xfrm rot="5400000">
          <a:off x="3393906" y="3056173"/>
          <a:ext cx="483842" cy="24853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561265" y="2938522"/>
        <a:ext cx="149123" cy="409280"/>
      </dsp:txXfrm>
    </dsp:sp>
    <dsp:sp modelId="{A2C2E3DA-8F1F-47C5-A42F-5E2AE35C857E}">
      <dsp:nvSpPr>
        <dsp:cNvPr id="0" name=""/>
        <dsp:cNvSpPr/>
      </dsp:nvSpPr>
      <dsp:spPr>
        <a:xfrm>
          <a:off x="1055322" y="3318520"/>
          <a:ext cx="5161010" cy="5523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kern="1200" dirty="0" smtClean="0"/>
            <a:t>Stage:4</a:t>
          </a:r>
          <a:r>
            <a:rPr lang="en-US" sz="1300" b="1" kern="1200" dirty="0" smtClean="0"/>
            <a:t> </a:t>
          </a:r>
          <a:r>
            <a:rPr lang="en-US" sz="1300" kern="1200" dirty="0" smtClean="0"/>
            <a:t>Choose techniques for measuring usability</a:t>
          </a:r>
          <a:endParaRPr lang="en-IN" sz="1300" kern="1200" dirty="0"/>
        </a:p>
      </dsp:txBody>
      <dsp:txXfrm>
        <a:off x="1071499" y="3334697"/>
        <a:ext cx="5128656" cy="519956"/>
      </dsp:txXfrm>
    </dsp:sp>
    <dsp:sp modelId="{8074A269-38B3-4F73-803F-AB5FBB5A3CE4}">
      <dsp:nvSpPr>
        <dsp:cNvPr id="0" name=""/>
        <dsp:cNvSpPr/>
      </dsp:nvSpPr>
      <dsp:spPr>
        <a:xfrm rot="5400000">
          <a:off x="3393906" y="3884638"/>
          <a:ext cx="483842" cy="24853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561265" y="3766987"/>
        <a:ext cx="149123" cy="409280"/>
      </dsp:txXfrm>
    </dsp:sp>
    <dsp:sp modelId="{31A8C7C7-E062-48A2-9308-5C099B511D8F}">
      <dsp:nvSpPr>
        <dsp:cNvPr id="0" name=""/>
        <dsp:cNvSpPr/>
      </dsp:nvSpPr>
      <dsp:spPr>
        <a:xfrm>
          <a:off x="1055322" y="4146986"/>
          <a:ext cx="5161010" cy="5523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1" kern="1200" dirty="0" smtClean="0"/>
            <a:t>Stage:5 </a:t>
          </a:r>
          <a:r>
            <a:rPr lang="en-US" sz="1700" kern="1200" dirty="0" smtClean="0"/>
            <a:t>Plan the usability evaluation</a:t>
          </a:r>
          <a:endParaRPr lang="en-IN" sz="1700" kern="1200" dirty="0"/>
        </a:p>
      </dsp:txBody>
      <dsp:txXfrm>
        <a:off x="1071499" y="4163163"/>
        <a:ext cx="5128656" cy="519956"/>
      </dsp:txXfrm>
    </dsp:sp>
    <dsp:sp modelId="{5F77803D-B4BC-46EC-B397-5A6396B43B07}">
      <dsp:nvSpPr>
        <dsp:cNvPr id="0" name=""/>
        <dsp:cNvSpPr/>
      </dsp:nvSpPr>
      <dsp:spPr>
        <a:xfrm rot="5400000">
          <a:off x="3393906" y="4713104"/>
          <a:ext cx="483842" cy="24853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561265" y="4595453"/>
        <a:ext cx="149123" cy="409280"/>
      </dsp:txXfrm>
    </dsp:sp>
    <dsp:sp modelId="{82008615-F912-4740-A8DD-AEABD3B42A1C}">
      <dsp:nvSpPr>
        <dsp:cNvPr id="0" name=""/>
        <dsp:cNvSpPr/>
      </dsp:nvSpPr>
      <dsp:spPr>
        <a:xfrm>
          <a:off x="1055322" y="4975452"/>
          <a:ext cx="5161010" cy="5523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1" kern="1200" dirty="0" smtClean="0"/>
            <a:t>Stage:6 </a:t>
          </a:r>
          <a:r>
            <a:rPr lang="en-US" sz="1700" kern="1200" dirty="0" smtClean="0"/>
            <a:t>Carryout the evaluation</a:t>
          </a:r>
          <a:endParaRPr lang="en-IN" sz="1700" kern="1200" dirty="0"/>
        </a:p>
      </dsp:txBody>
      <dsp:txXfrm>
        <a:off x="1071499" y="4991629"/>
        <a:ext cx="5128656" cy="519956"/>
      </dsp:txXfrm>
    </dsp:sp>
    <dsp:sp modelId="{EDC201F7-6D14-4885-A65A-E3DE33F5308C}">
      <dsp:nvSpPr>
        <dsp:cNvPr id="0" name=""/>
        <dsp:cNvSpPr/>
      </dsp:nvSpPr>
      <dsp:spPr>
        <a:xfrm rot="5400000">
          <a:off x="3450687" y="5464963"/>
          <a:ext cx="370280" cy="4017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515301" y="5480700"/>
        <a:ext cx="241052" cy="259196"/>
      </dsp:txXfrm>
    </dsp:sp>
    <dsp:sp modelId="{7AFCE592-3DB9-4455-844D-12116A1D0A7F}">
      <dsp:nvSpPr>
        <dsp:cNvPr id="0" name=""/>
        <dsp:cNvSpPr/>
      </dsp:nvSpPr>
      <dsp:spPr>
        <a:xfrm>
          <a:off x="1055322" y="5803918"/>
          <a:ext cx="5161010" cy="552310"/>
        </a:xfrm>
        <a:prstGeom prst="fram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 smtClean="0"/>
            <a:t>Modify the design according to the result</a:t>
          </a:r>
          <a:endParaRPr lang="en-IN" sz="1700" kern="1200" dirty="0"/>
        </a:p>
      </dsp:txBody>
      <dsp:txXfrm>
        <a:off x="1124361" y="5872957"/>
        <a:ext cx="5022932" cy="414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39460-7E36-4CE8-A364-3ED643F6322D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A6159-1673-4D1D-BBF8-FED4F01D79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43981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5EECF-20D4-47C9-B34B-A8265C9C6D9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766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092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3157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0379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4928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5772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962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1828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00367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3477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13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3437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C3926E6-2F2F-4C37-8628-31A91CA88C93}" type="datetimeFigureOut">
              <a:rPr lang="en-IN" smtClean="0"/>
              <a:pPr/>
              <a:t>24-07-2023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B38BF20-B60E-4688-81BD-EC7ED304DB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4042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microsoft.com/office/2007/relationships/diagramDrawing" Target="../diagrams/drawing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gif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4" Type="http://schemas.openxmlformats.org/officeDocument/2006/relationships/diagramQuickStyle" Target="../diagrams/quickStyle4.xml"/><Relationship Id="rId9" Type="http://schemas.openxmlformats.org/officeDocument/2006/relationships/diagramColors" Target="../diagrams/colors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diagramLayout" Target="../diagrams/layout6.xml"/><Relationship Id="rId7" Type="http://schemas.openxmlformats.org/officeDocument/2006/relationships/diagramLayout" Target="../diagrams/layout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7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microsoft.com/office/2007/relationships/diagramDrawing" Target="../diagrams/drawing6.xml"/><Relationship Id="rId4" Type="http://schemas.openxmlformats.org/officeDocument/2006/relationships/diagramQuickStyle" Target="../diagrams/quickStyle6.xml"/><Relationship Id="rId9" Type="http://schemas.openxmlformats.org/officeDocument/2006/relationships/diagramColors" Target="../diagrams/colors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1432223"/>
            <a:ext cx="10278291" cy="3035808"/>
          </a:xfrm>
        </p:spPr>
        <p:txBody>
          <a:bodyPr/>
          <a:lstStyle/>
          <a:p>
            <a:pPr algn="r"/>
            <a:r>
              <a:rPr lang="en-US" dirty="0" smtClean="0"/>
              <a:t>USABILITY ENGINEERING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258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Line-oriented interface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user interface based on a user editing individual lines of text at a time, especially with regard to early text editors.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instead of moving around in the document as in screen-oriented editors or graphical user interfaces, the user could enter commands to list out lines within a document or could specify a line to edit. 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user could edit an individual line by inserting and removing characters and moving the cursor left and right. 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miro.medium.com/max/700/1*8rYkcRg-39fhE68inGaFPw.jpe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731" y="4157617"/>
            <a:ext cx="2290125" cy="210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700/1*4wqQ_5CZ05-1MxCDKMDtE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462570"/>
            <a:ext cx="3205988" cy="26014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858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Full screen interface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the evolution of the User interfaces, entire screen began to use for the use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typical application of the full screen used as form filling dialogues.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full-screen interfaces also lead to the invention many items that we use today such as menus, forms, applications etc.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full-screen interfaces also use function keys as a primary interaction style.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684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Graphical user interface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1987 was a significant year in the evolution of UI. when the 386, the first true 32-bit Intel chip, became generally available and opened the possibility of Unix machines built with cheap commodity hardware. 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Direct manipulation can be mentioned as the main interaction method found in many GUI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Many graphical user interfaces are object-oriented. 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first commercially available GUI, called “PARC,” was developed by Xerox. 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miro.medium.com/max/700/1*Qq5N7rnnWR5nq86wSwz1Gg.jpe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2400102"/>
            <a:ext cx="4754562" cy="35659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5015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Future of the User interfaces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Today we live surrounded by software products to a much greater extent than surrounded by people.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past two decades with the effort of designers and developers, interfaces of software products have become more user-friendly, so the users have learned their basic language and now can use the same app on different devices.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Still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programs are created for the majority of users not considering the of each one of them individually, still, a new application means new language and a new device means a new pattern which has to be studied continuously.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740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Augmented Reality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Augmented reality consists of overlaying data about the real world over real-time images of that world.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 current applications, a camera (generally attached to either a computer or cell phone) captures real-time images that are then superimposed with information gathered based on your location.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lvl="1"/>
            <a:r>
              <a:rPr lang="en-US" dirty="0"/>
              <a:t>Google translate, and games such as </a:t>
            </a:r>
            <a:r>
              <a:rPr lang="en-US" dirty="0" err="1"/>
              <a:t>Pokemon</a:t>
            </a:r>
            <a:r>
              <a:rPr lang="en-US" dirty="0"/>
              <a:t> Go and </a:t>
            </a:r>
            <a:r>
              <a:rPr lang="en-US" dirty="0" err="1"/>
              <a:t>Lenskart</a:t>
            </a:r>
            <a:r>
              <a:rPr lang="en-US" dirty="0"/>
              <a:t>. </a:t>
            </a:r>
            <a:endParaRPr lang="en-IN" dirty="0"/>
          </a:p>
        </p:txBody>
      </p:sp>
      <p:pic>
        <p:nvPicPr>
          <p:cNvPr id="4098" name="Picture 2" descr="https://miro.medium.com/max/500/1*d_Krx8FQTvoyj_1Rgl-ZQw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2194561"/>
            <a:ext cx="4754562" cy="30677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0035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</a:t>
            </a:r>
            <a:r>
              <a:rPr lang="en-US" dirty="0" smtClean="0"/>
              <a:t>Reality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VR is a simulated experience that can be similar to or completely different from the real world. 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Applications of virtual reality can include entertainment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Gaming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and educational purposes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Medical or Military training)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Currently, these systems use either VR headsets or multi-projected environments to generate realistic images, sounds and other sensations that simulate a user’s physical presence in a virtual environment.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s://miro.medium.com/max/480/1*7hnNs-0jo8pIQVPM0RSesg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569" y="2583543"/>
            <a:ext cx="4572000" cy="28853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1309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Holographic User </a:t>
            </a:r>
            <a:r>
              <a:rPr lang="en-US" dirty="0" smtClean="0"/>
              <a:t>Interfaces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just"/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holographic display is a type of display that utilizes light diffraction to create a virtual three-dimensional image of an object. </a:t>
            </a:r>
          </a:p>
          <a:p>
            <a:pPr algn="just"/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Holograms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are distinguished from other forms of 3D imaging in that they do not require the aid of any special glasses or external equipment for a viewer to see the image. 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s://miro.medium.com/max/700/1*4sIEkEAkxGTzovQ6pbC6xQ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2481943"/>
            <a:ext cx="4754562" cy="30357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3373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Brain-Computer interfaces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just"/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Brain-computer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interfaces could play a big role in the near future. 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the name implies, humans could soon be controlling computers using nothing but their brains. 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It could allow people to easily control computers, mobile phones, and smart devices with a simple thought.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s://miro.medium.com/max/700/1*BzWFeRbrKdzTYYrKusbcYw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2394857"/>
            <a:ext cx="4754562" cy="31228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468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4762" y="631090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List the User Interface that you have come across </a:t>
            </a:r>
          </a:p>
          <a:p>
            <a:r>
              <a:rPr lang="en-US" sz="2400" dirty="0" smtClean="0"/>
              <a:t>Categorize and order it based on the generations from Past to future</a:t>
            </a:r>
            <a:endParaRPr lang="en-IN" sz="24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61258" y="1828801"/>
            <a:ext cx="54864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32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solidFill>
                  <a:srgbClr val="FF0000"/>
                </a:solidFill>
              </a:rPr>
              <a:t>GUI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200" dirty="0" smtClean="0">
                <a:solidFill>
                  <a:srgbClr val="FF0000"/>
                </a:solidFill>
              </a:rPr>
              <a:t>Command </a:t>
            </a:r>
            <a:r>
              <a:rPr lang="en-IN" sz="3200" dirty="0">
                <a:solidFill>
                  <a:srgbClr val="FF0000"/>
                </a:solidFill>
              </a:rPr>
              <a:t>line interface, </a:t>
            </a:r>
            <a:endParaRPr lang="en-IN" sz="32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3200" dirty="0" smtClean="0">
                <a:solidFill>
                  <a:srgbClr val="FF0000"/>
                </a:solidFill>
              </a:rPr>
              <a:t>Touchscreen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200" dirty="0">
                <a:solidFill>
                  <a:srgbClr val="FF0000"/>
                </a:solidFill>
              </a:rPr>
              <a:t>command </a:t>
            </a:r>
            <a:r>
              <a:rPr lang="en-IN" sz="3200" dirty="0" smtClean="0">
                <a:solidFill>
                  <a:srgbClr val="FF0000"/>
                </a:solidFill>
              </a:rPr>
              <a:t>prompt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200" dirty="0">
                <a:solidFill>
                  <a:srgbClr val="FF0000"/>
                </a:solidFill>
              </a:rPr>
              <a:t>Voice </a:t>
            </a:r>
            <a:r>
              <a:rPr lang="en-IN" sz="3200" dirty="0" smtClean="0">
                <a:solidFill>
                  <a:srgbClr val="FF0000"/>
                </a:solidFill>
              </a:rPr>
              <a:t>Based UI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200" dirty="0">
                <a:solidFill>
                  <a:srgbClr val="FF0000"/>
                </a:solidFill>
              </a:rPr>
              <a:t>Wearable User </a:t>
            </a:r>
            <a:r>
              <a:rPr lang="en-IN" sz="3200" dirty="0" smtClean="0">
                <a:solidFill>
                  <a:srgbClr val="FF0000"/>
                </a:solidFill>
              </a:rPr>
              <a:t>Interfaces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200" dirty="0">
                <a:solidFill>
                  <a:srgbClr val="FF0000"/>
                </a:solidFill>
              </a:rPr>
              <a:t>Augmented reality UI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099048" y="2525485"/>
            <a:ext cx="5773639" cy="2475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IN" sz="2400" dirty="0">
                <a:solidFill>
                  <a:srgbClr val="00B050"/>
                </a:solidFill>
              </a:rPr>
              <a:t>Command line interface,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rgbClr val="00B050"/>
                </a:solidFill>
              </a:rPr>
              <a:t>Command </a:t>
            </a:r>
            <a:r>
              <a:rPr lang="en-IN" sz="2400" dirty="0">
                <a:solidFill>
                  <a:srgbClr val="00B050"/>
                </a:solidFill>
              </a:rPr>
              <a:t>prompt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GUI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rgbClr val="00B050"/>
                </a:solidFill>
              </a:rPr>
              <a:t>Touchscreen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rgbClr val="00B050"/>
                </a:solidFill>
              </a:rPr>
              <a:t>Voice Based UI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solidFill>
                  <a:srgbClr val="00B050"/>
                </a:solidFill>
              </a:rPr>
              <a:t>Wearable User </a:t>
            </a:r>
            <a:r>
              <a:rPr lang="en-IN" sz="2400" dirty="0" smtClean="0">
                <a:solidFill>
                  <a:srgbClr val="00B050"/>
                </a:solidFill>
              </a:rPr>
              <a:t>Interfaces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solidFill>
                  <a:srgbClr val="00B050"/>
                </a:solidFill>
              </a:rPr>
              <a:t>Augmented reality UI</a:t>
            </a:r>
          </a:p>
        </p:txBody>
      </p:sp>
    </p:spTree>
    <p:extLst>
      <p:ext uri="{BB962C8B-B14F-4D97-AF65-F5344CB8AC3E}">
        <p14:creationId xmlns="" xmlns:p14="http://schemas.microsoft.com/office/powerpoint/2010/main" val="283649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441123" cy="5687568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b="1" dirty="0" smtClean="0"/>
              <a:t>The Customers usage cycle</a:t>
            </a:r>
            <a:endParaRPr lang="en-IN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4136571" y="783772"/>
          <a:ext cx="8302171" cy="596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nector: Elbow 4"/>
          <p:cNvCxnSpPr/>
          <p:nvPr/>
        </p:nvCxnSpPr>
        <p:spPr>
          <a:xfrm flipV="1">
            <a:off x="6166258" y="1011873"/>
            <a:ext cx="1049655" cy="4224655"/>
          </a:xfrm>
          <a:prstGeom prst="bentConnector3">
            <a:avLst>
              <a:gd name="adj1" fmla="val -162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0223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USABILITY ENGINEERING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8476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Definition</a:t>
            </a:r>
          </a:p>
          <a:p>
            <a:r>
              <a:rPr lang="en-US" sz="2400" dirty="0" smtClean="0"/>
              <a:t>UI </a:t>
            </a:r>
            <a:r>
              <a:rPr lang="en-US" sz="2400" dirty="0"/>
              <a:t>Generations </a:t>
            </a:r>
            <a:endParaRPr lang="en-US" sz="2400" dirty="0" smtClean="0"/>
          </a:p>
          <a:p>
            <a:r>
              <a:rPr lang="en-US" sz="2400" dirty="0" smtClean="0"/>
              <a:t>Evaluation </a:t>
            </a:r>
          </a:p>
          <a:p>
            <a:r>
              <a:rPr lang="en-US" sz="2400" dirty="0" smtClean="0"/>
              <a:t>Lifecycle </a:t>
            </a:r>
          </a:p>
          <a:p>
            <a:r>
              <a:rPr lang="en-US" sz="2400" dirty="0" smtClean="0"/>
              <a:t>Classification </a:t>
            </a:r>
            <a:r>
              <a:rPr lang="en-US" sz="2400" dirty="0"/>
              <a:t>of Users </a:t>
            </a:r>
            <a:endParaRPr lang="en-US" sz="2400" dirty="0" smtClean="0"/>
          </a:p>
          <a:p>
            <a:r>
              <a:rPr lang="en-US" sz="2400" dirty="0" smtClean="0"/>
              <a:t>Prototyping </a:t>
            </a:r>
          </a:p>
          <a:p>
            <a:r>
              <a:rPr lang="en-US" sz="2400" dirty="0" smtClean="0"/>
              <a:t>Usability </a:t>
            </a:r>
            <a:r>
              <a:rPr lang="en-US" sz="2400" dirty="0"/>
              <a:t>Testing Stages. 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17466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441123" cy="5687568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b="1" dirty="0" smtClean="0"/>
              <a:t>The Customers usage cycle</a:t>
            </a:r>
            <a:endParaRPr lang="en-IN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588207707"/>
              </p:ext>
            </p:extLst>
          </p:nvPr>
        </p:nvGraphicFramePr>
        <p:xfrm>
          <a:off x="4136571" y="783772"/>
          <a:ext cx="8302171" cy="596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nector: Elbow 4"/>
          <p:cNvCxnSpPr/>
          <p:nvPr/>
        </p:nvCxnSpPr>
        <p:spPr>
          <a:xfrm flipV="1">
            <a:off x="6166258" y="1011873"/>
            <a:ext cx="1049655" cy="4224655"/>
          </a:xfrm>
          <a:prstGeom prst="bentConnector3">
            <a:avLst>
              <a:gd name="adj1" fmla="val -162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mart Tv GIFs - Get the best GIF on GIPH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71" y="1844023"/>
            <a:ext cx="3420885" cy="1924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748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 Galaxy Z Flip Hidden Featur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9" y="1509487"/>
            <a:ext cx="5907314" cy="27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441123" cy="5687568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b="1" dirty="0" smtClean="0"/>
              <a:t>The Customers usage cycle</a:t>
            </a:r>
            <a:endParaRPr lang="en-IN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4136571" y="783772"/>
          <a:ext cx="8302171" cy="596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Connector: Elbow 4"/>
          <p:cNvCxnSpPr/>
          <p:nvPr/>
        </p:nvCxnSpPr>
        <p:spPr>
          <a:xfrm flipV="1">
            <a:off x="6166258" y="1011873"/>
            <a:ext cx="1049655" cy="4224655"/>
          </a:xfrm>
          <a:prstGeom prst="bentConnector3">
            <a:avLst>
              <a:gd name="adj1" fmla="val -162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62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034" y="345372"/>
            <a:ext cx="1441123" cy="6415315"/>
          </a:xfrm>
        </p:spPr>
        <p:txBody>
          <a:bodyPr vert="vert270">
            <a:noAutofit/>
          </a:bodyPr>
          <a:lstStyle/>
          <a:p>
            <a:pPr algn="ctr"/>
            <a:r>
              <a:rPr lang="en-US" sz="4400" b="1" dirty="0"/>
              <a:t>Cost of poor usability to the customer and the supplier</a:t>
            </a:r>
            <a:endParaRPr lang="en-IN" sz="4400" b="1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875509074"/>
              </p:ext>
            </p:extLst>
          </p:nvPr>
        </p:nvGraphicFramePr>
        <p:xfrm>
          <a:off x="7794936" y="831601"/>
          <a:ext cx="4151085" cy="5442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="" xmlns:p14="http://schemas.microsoft.com/office/powerpoint/2010/main" val="1124830617"/>
              </p:ext>
            </p:extLst>
          </p:nvPr>
        </p:nvGraphicFramePr>
        <p:xfrm>
          <a:off x="2510971" y="943429"/>
          <a:ext cx="4615542" cy="2104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653430" y="362856"/>
            <a:ext cx="7390455" cy="2140448"/>
            <a:chOff x="-600904" y="0"/>
            <a:chExt cx="5366695" cy="124021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2158409" y="489098"/>
              <a:ext cx="901065" cy="7511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158409" y="1052624"/>
              <a:ext cx="901065" cy="179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-600904" y="0"/>
              <a:ext cx="5366695" cy="1052624"/>
              <a:chOff x="-600904" y="0"/>
              <a:chExt cx="5366695" cy="1052624"/>
            </a:xfrm>
          </p:grpSpPr>
          <p:sp>
            <p:nvSpPr>
              <p:cNvPr id="15" name="Text Box 9"/>
              <p:cNvSpPr txBox="1"/>
              <p:nvPr/>
            </p:nvSpPr>
            <p:spPr>
              <a:xfrm>
                <a:off x="-124780" y="46928"/>
                <a:ext cx="1703615" cy="271599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Cost to Customer</a:t>
                </a:r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 Box 10"/>
              <p:cNvSpPr txBox="1"/>
              <p:nvPr/>
            </p:nvSpPr>
            <p:spPr>
              <a:xfrm>
                <a:off x="3062176" y="0"/>
                <a:ext cx="1703615" cy="271599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Cost to Supplier</a:t>
                </a:r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 Box 11"/>
              <p:cNvSpPr txBox="1"/>
              <p:nvPr/>
            </p:nvSpPr>
            <p:spPr>
              <a:xfrm>
                <a:off x="-600904" y="829467"/>
                <a:ext cx="1186543" cy="22315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Usability problems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93576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020" y="455603"/>
            <a:ext cx="1557238" cy="6220968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dirty="0" smtClean="0"/>
              <a:t>Design life cycle &amp; the role of evaluation</a:t>
            </a:r>
            <a:endParaRPr lang="en-IN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="" xmlns:p14="http://schemas.microsoft.com/office/powerpoint/2010/main" val="2093426646"/>
              </p:ext>
            </p:extLst>
          </p:nvPr>
        </p:nvGraphicFramePr>
        <p:xfrm>
          <a:off x="2032000" y="719666"/>
          <a:ext cx="58637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="" xmlns:p14="http://schemas.microsoft.com/office/powerpoint/2010/main" val="211888841"/>
              </p:ext>
            </p:extLst>
          </p:nvPr>
        </p:nvGraphicFramePr>
        <p:xfrm>
          <a:off x="6328230" y="2031999"/>
          <a:ext cx="5500914" cy="410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9" name="Elbow Connector 18"/>
          <p:cNvCxnSpPr/>
          <p:nvPr/>
        </p:nvCxnSpPr>
        <p:spPr>
          <a:xfrm rot="16200000" flipV="1">
            <a:off x="5760359" y="1308098"/>
            <a:ext cx="4822370" cy="4122060"/>
          </a:xfrm>
          <a:prstGeom prst="bentConnector3">
            <a:avLst>
              <a:gd name="adj1" fmla="val 10026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1458685" y="2663371"/>
            <a:ext cx="3643086" cy="551543"/>
          </a:xfrm>
          <a:prstGeom prst="bentConnector3">
            <a:avLst>
              <a:gd name="adj1" fmla="val 10059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004456" y="3566087"/>
            <a:ext cx="9724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975431" y="1117599"/>
            <a:ext cx="10014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004456" y="2332373"/>
            <a:ext cx="9724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008914" y="2332373"/>
            <a:ext cx="23368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008914" y="3568917"/>
            <a:ext cx="23368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72628" y="4640144"/>
            <a:ext cx="23368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08914" y="5780313"/>
            <a:ext cx="23368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008914" y="2547256"/>
            <a:ext cx="2300515" cy="821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008914" y="3700950"/>
            <a:ext cx="2300515" cy="821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027056" y="4826410"/>
            <a:ext cx="2300515" cy="821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9782629" y="5741911"/>
            <a:ext cx="449946" cy="384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55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Objective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Usability objective should be a part of the requirement.</a:t>
            </a:r>
          </a:p>
          <a:p>
            <a:r>
              <a:rPr lang="en-US" dirty="0" smtClean="0"/>
              <a:t>Objective - 1:</a:t>
            </a:r>
          </a:p>
          <a:p>
            <a:pPr lvl="1"/>
            <a:r>
              <a:rPr lang="en-US" dirty="0" smtClean="0"/>
              <a:t>System to Teach Class-5 Mathematics</a:t>
            </a:r>
          </a:p>
          <a:p>
            <a:pPr lvl="1"/>
            <a:r>
              <a:rPr lang="en-US" dirty="0" smtClean="0"/>
              <a:t>Should be used by students of age 8, without manual</a:t>
            </a:r>
          </a:p>
          <a:p>
            <a:pPr lvl="1"/>
            <a:r>
              <a:rPr lang="en-US" dirty="0" smtClean="0"/>
              <a:t>Should enable students to learn 80% of the unit 4 in 15 Minutes.</a:t>
            </a:r>
          </a:p>
          <a:p>
            <a:pPr lvl="1"/>
            <a:endParaRPr lang="en-US" dirty="0"/>
          </a:p>
          <a:p>
            <a:r>
              <a:rPr lang="en-US" dirty="0" smtClean="0"/>
              <a:t>Objective – 2</a:t>
            </a:r>
          </a:p>
          <a:p>
            <a:pPr lvl="1"/>
            <a:r>
              <a:rPr lang="en-US" dirty="0" smtClean="0"/>
              <a:t>An Bank teller system to answer customer enquiries</a:t>
            </a:r>
          </a:p>
          <a:p>
            <a:pPr lvl="1"/>
            <a:r>
              <a:rPr lang="en-US" dirty="0" smtClean="0"/>
              <a:t>Teller will be given one week training course followed by one month job training.</a:t>
            </a:r>
          </a:p>
          <a:p>
            <a:pPr lvl="1"/>
            <a:r>
              <a:rPr lang="en-US" dirty="0" smtClean="0"/>
              <a:t>After training the teller should able to deal with 85% of customer requirements in 3 minutes.</a:t>
            </a:r>
          </a:p>
          <a:p>
            <a:pPr lvl="1"/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54144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Objective (Contd.,)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Inference: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Objective 1 may consider multimedia user interface with graphics &amp; sound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Objective 2 will be dealing with speed and effectiveness.</a:t>
            </a: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 the software designer needs to be clear what the objective are before design begins.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1015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441123" cy="5687568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b="1" dirty="0" smtClean="0"/>
              <a:t>Stages in usability specification &amp; Evaluation</a:t>
            </a:r>
            <a:endParaRPr lang="en-IN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671377329"/>
              </p:ext>
            </p:extLst>
          </p:nvPr>
        </p:nvGraphicFramePr>
        <p:xfrm>
          <a:off x="3889830" y="246744"/>
          <a:ext cx="7271656" cy="636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ouble Brace 2"/>
          <p:cNvSpPr/>
          <p:nvPr/>
        </p:nvSpPr>
        <p:spPr>
          <a:xfrm>
            <a:off x="4401458" y="246744"/>
            <a:ext cx="6248400" cy="2244053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ouble Brace 4"/>
          <p:cNvSpPr/>
          <p:nvPr/>
        </p:nvSpPr>
        <p:spPr>
          <a:xfrm>
            <a:off x="4699000" y="3492282"/>
            <a:ext cx="5950858" cy="2313432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464801" y="1497209"/>
            <a:ext cx="172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Usability Specification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553701" y="4648998"/>
            <a:ext cx="172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Usability Evaluation</a:t>
            </a:r>
            <a:endParaRPr lang="en-IN" b="1" dirty="0"/>
          </a:p>
        </p:txBody>
      </p:sp>
    </p:spTree>
    <p:extLst>
      <p:ext uri="{BB962C8B-B14F-4D97-AF65-F5344CB8AC3E}">
        <p14:creationId xmlns="" xmlns:p14="http://schemas.microsoft.com/office/powerpoint/2010/main" val="34643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1 :User and task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Who are the users, their characteristics</a:t>
            </a:r>
          </a:p>
          <a:p>
            <a:endParaRPr lang="en-US" sz="2400" dirty="0" smtClean="0"/>
          </a:p>
          <a:p>
            <a:r>
              <a:rPr lang="en-US" sz="2400" dirty="0" smtClean="0"/>
              <a:t>What tasks they are undertaking</a:t>
            </a:r>
          </a:p>
          <a:p>
            <a:endParaRPr lang="en-US" sz="2400" dirty="0" smtClean="0"/>
          </a:p>
          <a:p>
            <a:r>
              <a:rPr lang="en-US" sz="2400" dirty="0" smtClean="0"/>
              <a:t>Under what circumstances they are undertaking the tasks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13087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Stage 1 :User and task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 smtClean="0">
                <a:solidFill>
                  <a:srgbClr val="7030A0"/>
                </a:solidFill>
              </a:rPr>
              <a:t>Office Systems</a:t>
            </a:r>
          </a:p>
          <a:p>
            <a:pPr marL="514350" indent="-514350">
              <a:buNone/>
            </a:pPr>
            <a:r>
              <a:rPr lang="en-US" dirty="0" smtClean="0"/>
              <a:t>      </a:t>
            </a: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Systems</a:t>
            </a:r>
            <a:r>
              <a:rPr lang="en-US" dirty="0" smtClean="0"/>
              <a:t>: Database systems, spread sheets , Word, Management information systems</a:t>
            </a:r>
          </a:p>
          <a:p>
            <a:pPr marL="514350" indent="-51435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Users: </a:t>
            </a:r>
            <a:r>
              <a:rPr lang="en-US" dirty="0" smtClean="0"/>
              <a:t>Discretionary and intermittent users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Environment : </a:t>
            </a:r>
            <a:r>
              <a:rPr lang="en-US" dirty="0" smtClean="0"/>
              <a:t>colleagues, local expert, manual, documentation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753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:User and task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>
                <a:solidFill>
                  <a:srgbClr val="7030A0"/>
                </a:solidFill>
              </a:rPr>
              <a:t>Public information </a:t>
            </a:r>
            <a:r>
              <a:rPr lang="en-US" sz="2500" b="1" dirty="0" smtClean="0">
                <a:solidFill>
                  <a:srgbClr val="7030A0"/>
                </a:solidFill>
              </a:rPr>
              <a:t>systems</a:t>
            </a:r>
          </a:p>
          <a:p>
            <a:pPr marL="0" indent="0">
              <a:buNone/>
            </a:pPr>
            <a:endParaRPr lang="en-US" sz="2500" b="1" dirty="0">
              <a:solidFill>
                <a:srgbClr val="7030A0"/>
              </a:solidFill>
            </a:endParaRPr>
          </a:p>
          <a:p>
            <a:pPr marL="514350" indent="-51435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Systems</a:t>
            </a:r>
            <a:r>
              <a:rPr lang="en-US" dirty="0" smtClean="0"/>
              <a:t>: ATM, automatic ticket machine, Public information DB, Home teleshopping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 Users: </a:t>
            </a:r>
            <a:r>
              <a:rPr lang="en-US" dirty="0" smtClean="0"/>
              <a:t>novice, Discretionary, and intermittent users</a:t>
            </a: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Environment : </a:t>
            </a:r>
            <a:r>
              <a:rPr lang="en-US" dirty="0" smtClean="0"/>
              <a:t>local expert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9704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USABILITY ENGINEERING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b="1" dirty="0"/>
              <a:t>Usability is the </a:t>
            </a:r>
            <a:r>
              <a:rPr lang="en-US" sz="2400" b="1" dirty="0" smtClean="0">
                <a:solidFill>
                  <a:srgbClr val="FF0000"/>
                </a:solidFill>
              </a:rPr>
              <a:t>Effectiveness</a:t>
            </a:r>
            <a:r>
              <a:rPr lang="en-US" sz="2400" b="1" dirty="0" smtClean="0"/>
              <a:t>, </a:t>
            </a:r>
            <a:r>
              <a:rPr lang="en-US" sz="2400" b="1" dirty="0" smtClean="0">
                <a:solidFill>
                  <a:srgbClr val="FF0000"/>
                </a:solidFill>
              </a:rPr>
              <a:t>Efficiency</a:t>
            </a:r>
            <a:r>
              <a:rPr lang="en-US" sz="2400" b="1" dirty="0" smtClean="0"/>
              <a:t> and </a:t>
            </a:r>
            <a:r>
              <a:rPr lang="en-US" sz="2400" b="1" dirty="0" smtClean="0">
                <a:solidFill>
                  <a:srgbClr val="FF0000"/>
                </a:solidFill>
              </a:rPr>
              <a:t>Satisfaction</a:t>
            </a:r>
            <a:r>
              <a:rPr lang="en-US" sz="2400" b="1" dirty="0" smtClean="0"/>
              <a:t> </a:t>
            </a:r>
            <a:r>
              <a:rPr lang="en-US" sz="2400" b="1" dirty="0"/>
              <a:t>with which specified users can achieve specified goals in particular environments.</a:t>
            </a:r>
          </a:p>
          <a:p>
            <a:pPr algn="just"/>
            <a:endParaRPr lang="en-US" sz="2400" dirty="0"/>
          </a:p>
          <a:p>
            <a:pPr lvl="2"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Effectiveness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the accuracy and completeness with which users achieve specific goals.</a:t>
            </a:r>
          </a:p>
          <a:p>
            <a:pPr lvl="2"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the accuracy and completeness of goals achieved in relation to resources expended.</a:t>
            </a:r>
          </a:p>
          <a:p>
            <a:pPr lvl="2"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Satisfaction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the comfort and acceptability of using the system.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95360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:User and task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>
                <a:solidFill>
                  <a:srgbClr val="7030A0"/>
                </a:solidFill>
              </a:rPr>
              <a:t>Knowledge based systems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Systems</a:t>
            </a:r>
            <a:r>
              <a:rPr lang="en-US" dirty="0" smtClean="0"/>
              <a:t>: Planning, diagnostic and advice giving systems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Users: </a:t>
            </a:r>
            <a:r>
              <a:rPr lang="en-US" dirty="0" smtClean="0"/>
              <a:t>Experts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 Environment : </a:t>
            </a:r>
            <a:r>
              <a:rPr lang="en-US" dirty="0" smtClean="0"/>
              <a:t>other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expert, on line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81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:User and task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>
                <a:solidFill>
                  <a:srgbClr val="7030A0"/>
                </a:solidFill>
              </a:rPr>
              <a:t>Complex real time systems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Systems</a:t>
            </a:r>
            <a:r>
              <a:rPr lang="en-US" dirty="0" smtClean="0"/>
              <a:t>: military aircraft, large plant processing and monitoring systems(nuclear and chemical power stations), missile and rocket guidance systems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Users: </a:t>
            </a:r>
            <a:r>
              <a:rPr lang="en-US" dirty="0" smtClean="0"/>
              <a:t>Experts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Environment :</a:t>
            </a:r>
            <a:r>
              <a:rPr lang="en-US" dirty="0" smtClean="0"/>
              <a:t>support unlikely to be available considerable training required.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667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:User and task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 smtClean="0">
                <a:solidFill>
                  <a:srgbClr val="7030A0"/>
                </a:solidFill>
              </a:rPr>
              <a:t>Computer Supported Cooperative Work (CSCW)</a:t>
            </a:r>
            <a:endParaRPr lang="en-US" sz="2500" b="1" dirty="0">
              <a:solidFill>
                <a:srgbClr val="7030A0"/>
              </a:solidFill>
            </a:endParaRP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Systems</a:t>
            </a:r>
            <a:r>
              <a:rPr lang="en-US" dirty="0" smtClean="0"/>
              <a:t>: E-Mail, Electronic conferencing, Electronic meeting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Users: </a:t>
            </a:r>
            <a:r>
              <a:rPr lang="en-US" dirty="0" smtClean="0"/>
              <a:t>novice and discretionary users </a:t>
            </a:r>
          </a:p>
          <a:p>
            <a:pPr marL="514350" indent="-51435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dirty="0" smtClean="0">
                <a:solidFill>
                  <a:srgbClr val="FF0000"/>
                </a:solidFill>
              </a:rPr>
              <a:t> Environment :</a:t>
            </a:r>
            <a:r>
              <a:rPr lang="en-US" dirty="0" smtClean="0"/>
              <a:t>online support, local expert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80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Stage 2:setting usability objectives and success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85% users enjoy using the system</a:t>
            </a:r>
          </a:p>
          <a:p>
            <a:endParaRPr lang="en-US" dirty="0" smtClean="0"/>
          </a:p>
          <a:p>
            <a:r>
              <a:rPr lang="en-US" dirty="0" smtClean="0"/>
              <a:t>Users can recall 70% of system commands after two weeks of not using the system</a:t>
            </a:r>
          </a:p>
          <a:p>
            <a:endParaRPr lang="en-US" dirty="0" smtClean="0"/>
          </a:p>
          <a:p>
            <a:r>
              <a:rPr lang="en-US" dirty="0" smtClean="0"/>
              <a:t>Users can learn to use 75% of the system features within 15 minutes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4129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Usability objectives related to specific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b="1" dirty="0" smtClean="0"/>
              <a:t>Competitive edge</a:t>
            </a:r>
          </a:p>
          <a:p>
            <a:pPr lvl="2"/>
            <a:r>
              <a:rPr lang="en-US" sz="2000" dirty="0" smtClean="0"/>
              <a:t>Theater Booking System</a:t>
            </a:r>
          </a:p>
          <a:p>
            <a:r>
              <a:rPr lang="en-US" sz="2400" b="1" dirty="0" smtClean="0"/>
              <a:t>Market requirements</a:t>
            </a:r>
          </a:p>
          <a:p>
            <a:pPr lvl="2"/>
            <a:r>
              <a:rPr lang="en-US" sz="2000" dirty="0" smtClean="0"/>
              <a:t>Automatic Teller Machine</a:t>
            </a:r>
          </a:p>
          <a:p>
            <a:r>
              <a:rPr lang="en-US" sz="2400" b="1" dirty="0" smtClean="0"/>
              <a:t>Tasks performed first</a:t>
            </a:r>
          </a:p>
          <a:p>
            <a:pPr lvl="2"/>
            <a:r>
              <a:rPr lang="en-US" sz="2000" dirty="0" smtClean="0"/>
              <a:t>First task decide the factor for success</a:t>
            </a:r>
          </a:p>
          <a:p>
            <a:r>
              <a:rPr lang="en-US" sz="2400" b="1" dirty="0" smtClean="0"/>
              <a:t>Tasks performed most frequently</a:t>
            </a:r>
          </a:p>
          <a:p>
            <a:pPr lvl="2"/>
            <a:r>
              <a:rPr lang="en-US" sz="2000" dirty="0" smtClean="0"/>
              <a:t>Efficiency of the system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43768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777" y="511553"/>
            <a:ext cx="10628666" cy="160934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Usability </a:t>
            </a:r>
            <a:r>
              <a:rPr lang="en-US" sz="3600" dirty="0" smtClean="0"/>
              <a:t>objectives are set of critical tasks</a:t>
            </a:r>
            <a:endParaRPr lang="en-IN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105852276"/>
              </p:ext>
            </p:extLst>
          </p:nvPr>
        </p:nvGraphicFramePr>
        <p:xfrm>
          <a:off x="1069974" y="2120897"/>
          <a:ext cx="10058272" cy="4152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568">
                  <a:extLst>
                    <a:ext uri="{9D8B030D-6E8A-4147-A177-3AD203B41FA5}">
                      <a16:colId xmlns="" xmlns:a16="http://schemas.microsoft.com/office/drawing/2014/main" val="2110482453"/>
                    </a:ext>
                  </a:extLst>
                </a:gridCol>
                <a:gridCol w="2514568">
                  <a:extLst>
                    <a:ext uri="{9D8B030D-6E8A-4147-A177-3AD203B41FA5}">
                      <a16:colId xmlns="" xmlns:a16="http://schemas.microsoft.com/office/drawing/2014/main" val="589574886"/>
                    </a:ext>
                  </a:extLst>
                </a:gridCol>
                <a:gridCol w="2514568">
                  <a:extLst>
                    <a:ext uri="{9D8B030D-6E8A-4147-A177-3AD203B41FA5}">
                      <a16:colId xmlns="" xmlns:a16="http://schemas.microsoft.com/office/drawing/2014/main" val="2524995708"/>
                    </a:ext>
                  </a:extLst>
                </a:gridCol>
                <a:gridCol w="2514568">
                  <a:extLst>
                    <a:ext uri="{9D8B030D-6E8A-4147-A177-3AD203B41FA5}">
                      <a16:colId xmlns="" xmlns:a16="http://schemas.microsoft.com/office/drawing/2014/main" val="836146030"/>
                    </a:ext>
                  </a:extLst>
                </a:gridCol>
              </a:tblGrid>
              <a:tr h="80953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Usage Cycle</a:t>
                      </a:r>
                    </a:p>
                    <a:p>
                      <a:endParaRPr lang="en-US" b="1" dirty="0" smtClean="0"/>
                    </a:p>
                    <a:p>
                      <a:r>
                        <a:rPr lang="en-US" b="1" dirty="0" smtClean="0"/>
                        <a:t>Tasks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Introduction &amp; Training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Limited</a:t>
                      </a:r>
                      <a:r>
                        <a:rPr lang="en-US" b="1" baseline="0" dirty="0" smtClean="0"/>
                        <a:t> Usage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Full Usage</a:t>
                      </a:r>
                      <a:endParaRPr lang="en-IN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20328307"/>
                  </a:ext>
                </a:extLst>
              </a:tr>
              <a:tr h="80953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3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Effectiveness</a:t>
                      </a:r>
                    </a:p>
                    <a:p>
                      <a:pPr algn="ctr"/>
                      <a:r>
                        <a:rPr lang="en-US" b="1" dirty="0" smtClean="0"/>
                        <a:t>Satisfaction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31244984"/>
                  </a:ext>
                </a:extLst>
              </a:tr>
              <a:tr h="8095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8</a:t>
                      </a:r>
                      <a:endParaRPr lang="en-IN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Efficiency</a:t>
                      </a:r>
                      <a:endParaRPr lang="en-IN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32029448"/>
                  </a:ext>
                </a:extLst>
              </a:tr>
              <a:tr h="8095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9</a:t>
                      </a:r>
                      <a:endParaRPr lang="en-IN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Effectiveness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79144279"/>
                  </a:ext>
                </a:extLst>
              </a:tr>
              <a:tr h="80953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43694365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69848" y="2093976"/>
            <a:ext cx="2515181" cy="939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8948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Stage 3 : Writing Usability statements and identifying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58419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800" dirty="0" smtClean="0"/>
              <a:t>A usability statement should include </a:t>
            </a:r>
          </a:p>
          <a:p>
            <a:pPr lvl="1" algn="just"/>
            <a:endParaRPr lang="en-US" sz="2000" dirty="0" smtClean="0"/>
          </a:p>
          <a:p>
            <a:pPr lvl="1" algn="just"/>
            <a:r>
              <a:rPr lang="en-US" sz="2000" dirty="0" smtClean="0"/>
              <a:t>Title, purpose and brief description of the system</a:t>
            </a:r>
          </a:p>
          <a:p>
            <a:pPr lvl="1" algn="just"/>
            <a:r>
              <a:rPr lang="en-US" sz="2000" dirty="0" smtClean="0"/>
              <a:t>A description of the intended users and their characteristics(knowledge, skills, motivation)</a:t>
            </a:r>
          </a:p>
          <a:p>
            <a:pPr lvl="1" algn="just"/>
            <a:r>
              <a:rPr lang="en-US" sz="2000" dirty="0" smtClean="0"/>
              <a:t>A brief description of the shared tasks and their characteristics(frequency, Timing)</a:t>
            </a:r>
          </a:p>
          <a:p>
            <a:pPr lvl="1" algn="just"/>
            <a:r>
              <a:rPr lang="en-US" sz="2000" dirty="0" smtClean="0"/>
              <a:t>A brief description of the equipment to be used(h/w, s/w)</a:t>
            </a:r>
          </a:p>
          <a:p>
            <a:pPr lvl="1" algn="just"/>
            <a:r>
              <a:rPr lang="en-US" sz="2000" dirty="0" smtClean="0"/>
              <a:t>A description of the Environment(work place conditions, support environment)</a:t>
            </a:r>
          </a:p>
          <a:p>
            <a:pPr lvl="1" algn="just"/>
            <a:r>
              <a:rPr lang="en-US" sz="2000" dirty="0" smtClean="0"/>
              <a:t>A specification of the usability objectives for a particular context</a:t>
            </a: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13468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Stage 3 : Writing Usability statements and identifying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38099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400" dirty="0" smtClean="0"/>
              <a:t>Each usability objective  must contain a statement of the thing to be measured</a:t>
            </a:r>
          </a:p>
          <a:p>
            <a:pPr lvl="1"/>
            <a:r>
              <a:rPr lang="en-US" sz="2000" dirty="0" smtClean="0"/>
              <a:t>Number of keystrokes</a:t>
            </a:r>
          </a:p>
          <a:p>
            <a:pPr lvl="1"/>
            <a:r>
              <a:rPr lang="en-US" sz="2000" dirty="0" smtClean="0"/>
              <a:t>Number of commands used</a:t>
            </a:r>
          </a:p>
          <a:p>
            <a:pPr lvl="1"/>
            <a:r>
              <a:rPr lang="en-US" sz="2000" dirty="0" smtClean="0"/>
              <a:t>Number of user actions required to complete a task</a:t>
            </a:r>
          </a:p>
          <a:p>
            <a:pPr lvl="1"/>
            <a:r>
              <a:rPr lang="en-US" sz="2000" dirty="0" smtClean="0"/>
              <a:t>Time taken to perform keystrokes, commands or tasks</a:t>
            </a:r>
          </a:p>
          <a:p>
            <a:pPr lvl="1"/>
            <a:r>
              <a:rPr lang="en-US" sz="2000" dirty="0" smtClean="0"/>
              <a:t>Time taken to learn a set of commands</a:t>
            </a:r>
          </a:p>
          <a:p>
            <a:pPr lvl="1"/>
            <a:r>
              <a:rPr lang="en-US" sz="2000" dirty="0"/>
              <a:t>Number of commands remembered </a:t>
            </a:r>
          </a:p>
          <a:p>
            <a:pPr lvl="1"/>
            <a:r>
              <a:rPr lang="en-US" sz="2000" dirty="0" smtClean="0"/>
              <a:t>Knowledge </a:t>
            </a:r>
            <a:r>
              <a:rPr lang="en-US" sz="2000" dirty="0"/>
              <a:t>of system use</a:t>
            </a:r>
          </a:p>
          <a:p>
            <a:pPr lvl="1"/>
            <a:r>
              <a:rPr lang="en-US" sz="2000" dirty="0" smtClean="0"/>
              <a:t>Attitudes </a:t>
            </a:r>
            <a:r>
              <a:rPr lang="en-US" sz="2000" dirty="0"/>
              <a:t>and opinions</a:t>
            </a:r>
          </a:p>
          <a:p>
            <a:pPr lvl="1"/>
            <a:r>
              <a:rPr lang="en-US" sz="2000" dirty="0" smtClean="0"/>
              <a:t>Availability </a:t>
            </a:r>
            <a:r>
              <a:rPr lang="en-US" sz="2000" dirty="0"/>
              <a:t>of support materials</a:t>
            </a:r>
          </a:p>
          <a:p>
            <a:pPr lvl="1"/>
            <a:r>
              <a:rPr lang="en-US" sz="2000" dirty="0" smtClean="0"/>
              <a:t>Errors</a:t>
            </a:r>
            <a:r>
              <a:rPr lang="en-US" sz="2000" dirty="0"/>
              <a:t>: of understanding ,typographical</a:t>
            </a:r>
          </a:p>
          <a:p>
            <a:pPr lvl="1"/>
            <a:r>
              <a:rPr lang="en-US" sz="2000" dirty="0" smtClean="0"/>
              <a:t>Time </a:t>
            </a:r>
            <a:r>
              <a:rPr lang="en-US" sz="2000" dirty="0"/>
              <a:t>to recover from errors</a:t>
            </a:r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4275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Stage 4 :Choosing techniques for measuring 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Carrying out measurement of usability is not an easy task, there may be various problems.</a:t>
            </a:r>
          </a:p>
          <a:p>
            <a:endParaRPr lang="en-US" sz="2400" dirty="0" smtClean="0"/>
          </a:p>
          <a:p>
            <a:pPr lvl="1"/>
            <a:r>
              <a:rPr lang="en-US" sz="2200" dirty="0" smtClean="0"/>
              <a:t>Problems with </a:t>
            </a:r>
            <a:r>
              <a:rPr lang="en-US" sz="2600" dirty="0" smtClean="0"/>
              <a:t>user</a:t>
            </a:r>
            <a:r>
              <a:rPr lang="en-US" sz="2200" dirty="0" smtClean="0"/>
              <a:t> who take part</a:t>
            </a:r>
          </a:p>
          <a:p>
            <a:pPr lvl="1"/>
            <a:r>
              <a:rPr lang="en-US" sz="2200" dirty="0" smtClean="0"/>
              <a:t>Problems with person carrying out the   measurement</a:t>
            </a:r>
          </a:p>
          <a:p>
            <a:pPr lvl="1"/>
            <a:r>
              <a:rPr lang="en-US" sz="2200" dirty="0" smtClean="0"/>
              <a:t>Problems with how the results of the measurement are interpreted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6745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Stage 4 :Choosing techniques for measuring 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/>
              <a:t>Group 1 Techniques</a:t>
            </a:r>
          </a:p>
          <a:p>
            <a:pPr lvl="1"/>
            <a:r>
              <a:rPr lang="en-US" dirty="0" smtClean="0"/>
              <a:t>Require specialist psychological knowledge</a:t>
            </a:r>
          </a:p>
          <a:p>
            <a:pPr lvl="1"/>
            <a:r>
              <a:rPr lang="en-US" dirty="0" smtClean="0"/>
              <a:t>Require an expert in UID</a:t>
            </a:r>
          </a:p>
          <a:p>
            <a:pPr lvl="1"/>
            <a:endParaRPr lang="en-US" dirty="0"/>
          </a:p>
          <a:p>
            <a:pPr marL="182880" lvl="1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2400" b="1" dirty="0" smtClean="0"/>
              <a:t>Group </a:t>
            </a:r>
            <a:r>
              <a:rPr lang="en-US" sz="2400" b="1" dirty="0"/>
              <a:t>2 Techniques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Designer </a:t>
            </a:r>
            <a:r>
              <a:rPr lang="en-US" dirty="0"/>
              <a:t>can use but only with expert  </a:t>
            </a:r>
            <a:r>
              <a:rPr lang="en-US" dirty="0" smtClean="0"/>
              <a:t>advice</a:t>
            </a:r>
          </a:p>
          <a:p>
            <a:pPr lvl="1"/>
            <a:endParaRPr lang="en-US" dirty="0"/>
          </a:p>
          <a:p>
            <a:pPr marL="182880" lvl="1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2400" b="1" dirty="0"/>
              <a:t>Group 3 Techniques</a:t>
            </a:r>
          </a:p>
          <a:p>
            <a:pPr lvl="1"/>
            <a:r>
              <a:rPr lang="en-US" dirty="0"/>
              <a:t>Designer can use without  expert  advice</a:t>
            </a:r>
          </a:p>
          <a:p>
            <a:pPr marL="165100" lvl="1" indent="-16510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595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USABILITY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Usability – one of the key concepts in HCI – focus in on creating systems that are easy to learn and use.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Usability </a:t>
            </a:r>
            <a:r>
              <a:rPr lang="en-US" sz="2400" dirty="0"/>
              <a:t>is Characterized by 5 E’s; </a:t>
            </a:r>
            <a:endParaRPr lang="en-US" sz="2400" dirty="0" smtClean="0"/>
          </a:p>
          <a:p>
            <a:pPr lvl="2"/>
            <a:r>
              <a:rPr lang="en-US" sz="2000" dirty="0" smtClean="0"/>
              <a:t>Easy </a:t>
            </a:r>
            <a:r>
              <a:rPr lang="en-US" sz="2000" dirty="0"/>
              <a:t>to Learn </a:t>
            </a:r>
            <a:endParaRPr lang="en-US" sz="2000" dirty="0" smtClean="0"/>
          </a:p>
          <a:p>
            <a:pPr lvl="2"/>
            <a:r>
              <a:rPr lang="en-US" sz="2000" dirty="0" smtClean="0"/>
              <a:t>Easy </a:t>
            </a:r>
            <a:r>
              <a:rPr lang="en-US" sz="2000" dirty="0"/>
              <a:t>to </a:t>
            </a:r>
            <a:r>
              <a:rPr lang="en-US" sz="2000" dirty="0" smtClean="0"/>
              <a:t>remember - </a:t>
            </a:r>
            <a:r>
              <a:rPr lang="en-US" sz="2000" dirty="0"/>
              <a:t>how to use. </a:t>
            </a:r>
            <a:endParaRPr lang="en-US" sz="2000" dirty="0" smtClean="0"/>
          </a:p>
          <a:p>
            <a:pPr lvl="2"/>
            <a:r>
              <a:rPr lang="en-US" sz="2000" dirty="0" smtClean="0"/>
              <a:t>Effective </a:t>
            </a:r>
            <a:r>
              <a:rPr lang="en-US" sz="2000" dirty="0"/>
              <a:t>to Use </a:t>
            </a:r>
            <a:endParaRPr lang="en-US" sz="2000" dirty="0" smtClean="0"/>
          </a:p>
          <a:p>
            <a:pPr lvl="2"/>
            <a:r>
              <a:rPr lang="en-US" sz="2000" dirty="0" smtClean="0"/>
              <a:t>Efficient </a:t>
            </a:r>
            <a:r>
              <a:rPr lang="en-US" sz="2000" dirty="0"/>
              <a:t>to Use </a:t>
            </a:r>
            <a:endParaRPr lang="en-US" sz="2000" dirty="0" smtClean="0"/>
          </a:p>
          <a:p>
            <a:pPr lvl="2"/>
            <a:r>
              <a:rPr lang="en-US" sz="2000" dirty="0" smtClean="0"/>
              <a:t>Enjoyable </a:t>
            </a:r>
            <a:r>
              <a:rPr lang="en-US" sz="2000" dirty="0"/>
              <a:t>to Use</a:t>
            </a:r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8529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1</a:t>
            </a:r>
            <a:r>
              <a:rPr lang="en-US" dirty="0" smtClean="0"/>
              <a:t>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/>
              <a:t>Analytical Evaluation </a:t>
            </a:r>
          </a:p>
          <a:p>
            <a:pPr lvl="1">
              <a:lnSpc>
                <a:spcPct val="150000"/>
              </a:lnSpc>
            </a:pPr>
            <a:r>
              <a:rPr lang="en-US" sz="2400" b="1" dirty="0"/>
              <a:t>Expert Evaluation</a:t>
            </a:r>
          </a:p>
          <a:p>
            <a:pPr lvl="1">
              <a:lnSpc>
                <a:spcPct val="150000"/>
              </a:lnSpc>
            </a:pPr>
            <a:r>
              <a:rPr lang="en-US" sz="2400" b="1" dirty="0"/>
              <a:t>Experimental Evaluation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6013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1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Analytical Evaluation </a:t>
            </a:r>
          </a:p>
          <a:p>
            <a:pPr lvl="1"/>
            <a:r>
              <a:rPr lang="en-US" sz="2000" dirty="0" smtClean="0"/>
              <a:t>Used early in the design lifecycle</a:t>
            </a:r>
          </a:p>
          <a:p>
            <a:pPr lvl="1"/>
            <a:r>
              <a:rPr lang="en-US" sz="2000" dirty="0" smtClean="0"/>
              <a:t>Predict the user performance</a:t>
            </a:r>
          </a:p>
          <a:p>
            <a:pPr lvl="1"/>
            <a:r>
              <a:rPr lang="en-US" sz="2000" dirty="0" smtClean="0"/>
              <a:t>Represented using semi formal specification </a:t>
            </a:r>
            <a:r>
              <a:rPr lang="en-US" sz="2000" dirty="0" err="1" smtClean="0"/>
              <a:t>lang</a:t>
            </a:r>
            <a:r>
              <a:rPr lang="en-US" sz="2000" dirty="0" smtClean="0"/>
              <a:t>  which enables designers  to </a:t>
            </a:r>
            <a:r>
              <a:rPr lang="en-US" sz="2000" dirty="0" err="1" smtClean="0"/>
              <a:t>analyse</a:t>
            </a:r>
            <a:r>
              <a:rPr lang="en-US" sz="2000" dirty="0" smtClean="0"/>
              <a:t> and predict expert performance</a:t>
            </a:r>
          </a:p>
          <a:p>
            <a:pPr lvl="1"/>
            <a:r>
              <a:rPr lang="en-US" sz="2000" dirty="0" smtClean="0"/>
              <a:t> Advantages</a:t>
            </a:r>
          </a:p>
          <a:p>
            <a:pPr lvl="2"/>
            <a:r>
              <a:rPr lang="en-US" sz="1800" dirty="0" smtClean="0"/>
              <a:t>Evaluated without developing prototype without user testing</a:t>
            </a:r>
          </a:p>
          <a:p>
            <a:pPr lvl="2"/>
            <a:r>
              <a:rPr lang="en-US" sz="1800" dirty="0" smtClean="0"/>
              <a:t>Disadvantages</a:t>
            </a:r>
          </a:p>
          <a:p>
            <a:pPr lvl="3"/>
            <a:r>
              <a:rPr lang="en-US" sz="1800" dirty="0" smtClean="0"/>
              <a:t>Users are experts</a:t>
            </a:r>
          </a:p>
          <a:p>
            <a:pPr lvl="3"/>
            <a:r>
              <a:rPr lang="en-US" sz="1800" dirty="0" smtClean="0"/>
              <a:t>Costly and time consuming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21340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b="27353"/>
          <a:stretch/>
        </p:blipFill>
        <p:spPr bwMode="auto">
          <a:xfrm>
            <a:off x="1955800" y="580572"/>
            <a:ext cx="8229600" cy="119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9612" b="11078"/>
          <a:stretch/>
        </p:blipFill>
        <p:spPr bwMode="auto">
          <a:xfrm>
            <a:off x="1534885" y="2259817"/>
            <a:ext cx="8701314" cy="401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148113" y="1699986"/>
            <a:ext cx="7474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Analytical Evaluation – Single Layered Model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955800" y="6276646"/>
            <a:ext cx="7474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Analytical Evaluation – Multi Layered Model</a:t>
            </a:r>
            <a:endParaRPr lang="en-IN" sz="1600" dirty="0"/>
          </a:p>
        </p:txBody>
      </p:sp>
    </p:spTree>
    <p:extLst>
      <p:ext uri="{BB962C8B-B14F-4D97-AF65-F5344CB8AC3E}">
        <p14:creationId xmlns="" xmlns:p14="http://schemas.microsoft.com/office/powerpoint/2010/main" val="7913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1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/>
              <a:t>Expert Evaluation</a:t>
            </a:r>
          </a:p>
          <a:p>
            <a:pPr lvl="1"/>
            <a:r>
              <a:rPr lang="en-US" sz="2000" dirty="0" smtClean="0"/>
              <a:t>Experts use the design principles to evaluate the design , and would write up the results in a report</a:t>
            </a:r>
          </a:p>
          <a:p>
            <a:pPr lvl="1"/>
            <a:endParaRPr lang="en-US" sz="2000" dirty="0" smtClean="0"/>
          </a:p>
          <a:p>
            <a:pPr marL="0" indent="0">
              <a:buNone/>
            </a:pPr>
            <a:r>
              <a:rPr lang="en-US" sz="2800" b="1" dirty="0"/>
              <a:t>Experimental Evaluation</a:t>
            </a:r>
          </a:p>
          <a:p>
            <a:pPr lvl="1"/>
            <a:r>
              <a:rPr lang="en-US" sz="2000" dirty="0"/>
              <a:t> Experiments can be used 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 Experiments must be planned with the help of psychologist or human factors expert</a:t>
            </a:r>
          </a:p>
          <a:p>
            <a:pPr lvl="1"/>
            <a:r>
              <a:rPr lang="en-US" sz="2000" dirty="0" smtClean="0"/>
              <a:t>Based on time, keystrokes etc statistical test is performed</a:t>
            </a:r>
          </a:p>
        </p:txBody>
      </p:sp>
    </p:spTree>
    <p:extLst>
      <p:ext uri="{BB962C8B-B14F-4D97-AF65-F5344CB8AC3E}">
        <p14:creationId xmlns="" xmlns:p14="http://schemas.microsoft.com/office/powerpoint/2010/main" val="24121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2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/>
              <a:t>Observation in a Usability  laboratory</a:t>
            </a:r>
          </a:p>
          <a:p>
            <a:pPr lvl="1">
              <a:lnSpc>
                <a:spcPct val="150000"/>
              </a:lnSpc>
            </a:pPr>
            <a:r>
              <a:rPr lang="en-US" sz="2400" b="1" dirty="0"/>
              <a:t>Observation in the work place</a:t>
            </a:r>
          </a:p>
          <a:p>
            <a:pPr lvl="1">
              <a:lnSpc>
                <a:spcPct val="150000"/>
              </a:lnSpc>
            </a:pPr>
            <a:r>
              <a:rPr lang="en-US" sz="2400" b="1" dirty="0" smtClean="0"/>
              <a:t>Interviews</a:t>
            </a:r>
          </a:p>
          <a:p>
            <a:pPr lvl="1">
              <a:lnSpc>
                <a:spcPct val="150000"/>
              </a:lnSpc>
            </a:pPr>
            <a:r>
              <a:rPr lang="en-US" sz="2400" b="1" dirty="0" smtClean="0"/>
              <a:t>Questionnaires</a:t>
            </a:r>
          </a:p>
          <a:p>
            <a:pPr lvl="1">
              <a:lnSpc>
                <a:spcPct val="150000"/>
              </a:lnSpc>
            </a:pPr>
            <a:r>
              <a:rPr lang="en-US" sz="2400" b="1" dirty="0" smtClean="0"/>
              <a:t>Focus groups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378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2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2400" b="1" dirty="0"/>
              <a:t>Observation in a Usability  laboratory</a:t>
            </a:r>
          </a:p>
          <a:p>
            <a:pPr lvl="1"/>
            <a:r>
              <a:rPr lang="en-US" sz="2200" dirty="0" smtClean="0"/>
              <a:t>In </a:t>
            </a:r>
            <a:r>
              <a:rPr lang="en-US" sz="2200" dirty="0"/>
              <a:t>a usability lab or user’s normal place of </a:t>
            </a:r>
            <a:r>
              <a:rPr lang="en-US" sz="2200" dirty="0" smtClean="0"/>
              <a:t>work</a:t>
            </a:r>
          </a:p>
          <a:p>
            <a:pPr lvl="1"/>
            <a:r>
              <a:rPr lang="en-US" sz="2200" dirty="0" smtClean="0"/>
              <a:t>Video </a:t>
            </a:r>
            <a:r>
              <a:rPr lang="en-US" sz="2200" dirty="0"/>
              <a:t>camera and data logging </a:t>
            </a:r>
            <a:endParaRPr lang="en-US" sz="2200" dirty="0" smtClean="0"/>
          </a:p>
          <a:p>
            <a:pPr marL="274320" lvl="1" indent="0">
              <a:buNone/>
            </a:pPr>
            <a:endParaRPr lang="en-US" sz="2200" dirty="0"/>
          </a:p>
          <a:p>
            <a:pPr>
              <a:buNone/>
            </a:pPr>
            <a:r>
              <a:rPr lang="en-US" sz="2400" b="1" dirty="0" smtClean="0"/>
              <a:t>Observation </a:t>
            </a:r>
            <a:r>
              <a:rPr lang="en-US" sz="2400" b="1" dirty="0"/>
              <a:t>in the work place</a:t>
            </a:r>
          </a:p>
          <a:p>
            <a:pPr lvl="1"/>
            <a:r>
              <a:rPr lang="en-US" sz="2200" dirty="0" smtClean="0"/>
              <a:t>Without </a:t>
            </a:r>
            <a:r>
              <a:rPr lang="en-US" sz="2200" dirty="0"/>
              <a:t>disturbing users make a log of user actions and user problems</a:t>
            </a:r>
          </a:p>
          <a:p>
            <a:pPr lvl="1"/>
            <a:r>
              <a:rPr lang="en-US" sz="2200" dirty="0" smtClean="0"/>
              <a:t>Users </a:t>
            </a:r>
            <a:r>
              <a:rPr lang="en-US" sz="2200" dirty="0"/>
              <a:t>are asked to say out loud what they are doing and this can be recorded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   </a:t>
            </a:r>
          </a:p>
        </p:txBody>
      </p:sp>
    </p:spTree>
    <p:extLst>
      <p:ext uri="{BB962C8B-B14F-4D97-AF65-F5344CB8AC3E}">
        <p14:creationId xmlns="" xmlns:p14="http://schemas.microsoft.com/office/powerpoint/2010/main" val="29925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2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56229"/>
            <a:ext cx="10058400" cy="4746171"/>
          </a:xfrm>
        </p:spPr>
        <p:txBody>
          <a:bodyPr>
            <a:noAutofit/>
          </a:bodyPr>
          <a:lstStyle/>
          <a:p>
            <a:pPr marL="182880" lvl="1">
              <a:spcBef>
                <a:spcPts val="1200"/>
              </a:spcBef>
              <a:buNone/>
            </a:pPr>
            <a:r>
              <a:rPr lang="en-US" sz="2400" b="1" dirty="0"/>
              <a:t>Interviews</a:t>
            </a:r>
          </a:p>
          <a:p>
            <a:pPr lvl="1">
              <a:buNone/>
            </a:pPr>
            <a:r>
              <a:rPr lang="en-US" dirty="0"/>
              <a:t> </a:t>
            </a:r>
            <a:r>
              <a:rPr lang="en-US" dirty="0" smtClean="0"/>
              <a:t>     Evaluator having fixed set of questions</a:t>
            </a:r>
          </a:p>
          <a:p>
            <a:pPr marL="182880" lvl="1">
              <a:spcBef>
                <a:spcPts val="1200"/>
              </a:spcBef>
              <a:buNone/>
            </a:pPr>
            <a:r>
              <a:rPr lang="en-US" sz="2400" b="1" dirty="0"/>
              <a:t>Questionnaires</a:t>
            </a:r>
          </a:p>
          <a:p>
            <a:pPr lvl="1">
              <a:buNone/>
            </a:pPr>
            <a:r>
              <a:rPr lang="en-US" dirty="0" smtClean="0"/>
              <a:t>	Evaluator should seek expert opinion  in the design of a questionnaire</a:t>
            </a:r>
          </a:p>
          <a:p>
            <a:pPr marL="182880" lvl="1">
              <a:spcBef>
                <a:spcPts val="1200"/>
              </a:spcBef>
              <a:buNone/>
            </a:pPr>
            <a:r>
              <a:rPr lang="en-US" sz="2400" b="1" dirty="0"/>
              <a:t>Focus groups</a:t>
            </a:r>
          </a:p>
          <a:p>
            <a:pPr lvl="1"/>
            <a:r>
              <a:rPr lang="en-US" dirty="0"/>
              <a:t>To allow a group of users to talk in a free form discussion with each </a:t>
            </a:r>
            <a:r>
              <a:rPr lang="en-US" dirty="0" smtClean="0"/>
              <a:t>other for 45 </a:t>
            </a:r>
            <a:r>
              <a:rPr lang="en-US" dirty="0" err="1"/>
              <a:t>mins</a:t>
            </a:r>
            <a:endParaRPr lang="en-US" dirty="0"/>
          </a:p>
          <a:p>
            <a:pPr lvl="1"/>
            <a:r>
              <a:rPr lang="en-US" dirty="0"/>
              <a:t>4 to 6 users along with investigator(designer)</a:t>
            </a:r>
          </a:p>
          <a:p>
            <a:pPr lvl="1"/>
            <a:r>
              <a:rPr lang="en-US" dirty="0"/>
              <a:t>Audio recorder</a:t>
            </a:r>
          </a:p>
          <a:p>
            <a:pPr lvl="1"/>
            <a:r>
              <a:rPr lang="en-US" dirty="0"/>
              <a:t>Investigator should not take part </a:t>
            </a:r>
            <a:r>
              <a:rPr lang="en-US" dirty="0" smtClean="0"/>
              <a:t>in </a:t>
            </a:r>
            <a:r>
              <a:rPr lang="en-US" dirty="0"/>
              <a:t>the discussion but should facilitate  free discussion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did they get started with the first task?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difficulties did they have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1336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12571">
            <a:off x="1068481" y="1374965"/>
            <a:ext cx="7282317" cy="2544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1348"/>
          <a:stretch/>
        </p:blipFill>
        <p:spPr>
          <a:xfrm rot="21439680">
            <a:off x="1065987" y="3846409"/>
            <a:ext cx="8117695" cy="2823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2 Techniques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5822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2 Techniques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1764"/>
          <a:stretch/>
        </p:blipFill>
        <p:spPr>
          <a:xfrm>
            <a:off x="880234" y="2093976"/>
            <a:ext cx="9729709" cy="351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019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2 Techniques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623" y="2093976"/>
            <a:ext cx="9810943" cy="38000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789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99478"/>
            <a:ext cx="10058400" cy="1609344"/>
          </a:xfrm>
        </p:spPr>
        <p:txBody>
          <a:bodyPr/>
          <a:lstStyle/>
          <a:p>
            <a:pPr algn="r"/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1614714"/>
            <a:ext cx="10344477" cy="4328886"/>
          </a:xfrm>
        </p:spPr>
        <p:txBody>
          <a:bodyPr>
            <a:normAutofit/>
          </a:bodyPr>
          <a:lstStyle/>
          <a:p>
            <a:r>
              <a:rPr lang="en-US" sz="2400" b="1" dirty="0"/>
              <a:t>How many times have V come across glass doors with a handle that does not indicate the opening mode ! </a:t>
            </a:r>
            <a:endParaRPr lang="en-US" sz="2400" b="1" dirty="0" smtClean="0"/>
          </a:p>
          <a:p>
            <a:pPr lvl="1"/>
            <a:r>
              <a:rPr lang="en-US" sz="2000" dirty="0"/>
              <a:t>Push AND Pull Stickers are not SIGNS of a GOOD Design! </a:t>
            </a:r>
            <a:endParaRPr lang="en-US" sz="2000" dirty="0" smtClean="0"/>
          </a:p>
          <a:p>
            <a:pPr lvl="1"/>
            <a:r>
              <a:rPr lang="en-US" sz="2000" dirty="0" smtClean="0"/>
              <a:t>Design </a:t>
            </a:r>
            <a:r>
              <a:rPr lang="en-US" sz="2000" dirty="0"/>
              <a:t>of the Handle should indicate the affordance</a:t>
            </a:r>
            <a:r>
              <a:rPr lang="en-US" sz="2000" dirty="0" smtClean="0"/>
              <a:t>!</a:t>
            </a:r>
          </a:p>
          <a:p>
            <a:endParaRPr lang="en-US" sz="2400" dirty="0"/>
          </a:p>
          <a:p>
            <a:r>
              <a:rPr lang="en-US" sz="2400" b="1" dirty="0"/>
              <a:t>Photocopiers – XEROX machines </a:t>
            </a:r>
            <a:endParaRPr lang="en-US" sz="2400" b="1" dirty="0" smtClean="0"/>
          </a:p>
          <a:p>
            <a:pPr lvl="1"/>
            <a:r>
              <a:rPr lang="en-US" sz="2000" dirty="0" smtClean="0"/>
              <a:t>Two </a:t>
            </a:r>
            <a:r>
              <a:rPr lang="en-US" sz="2000" dirty="0"/>
              <a:t>buttons with </a:t>
            </a:r>
            <a:r>
              <a:rPr lang="en-US" sz="2000" dirty="0" smtClean="0"/>
              <a:t>and C</a:t>
            </a:r>
          </a:p>
          <a:p>
            <a:pPr lvl="1"/>
            <a:r>
              <a:rPr lang="en-US" sz="2000" dirty="0"/>
              <a:t>C is treated by modern day users as COPY ! </a:t>
            </a:r>
            <a:endParaRPr lang="en-US" sz="2000" dirty="0" smtClean="0"/>
          </a:p>
          <a:p>
            <a:pPr lvl="1"/>
            <a:r>
              <a:rPr lang="en-US" sz="2000" dirty="0" smtClean="0"/>
              <a:t>But </a:t>
            </a:r>
            <a:r>
              <a:rPr lang="en-US" sz="2000" dirty="0"/>
              <a:t>in the </a:t>
            </a:r>
            <a:r>
              <a:rPr lang="en-US" sz="2000" dirty="0" smtClean="0"/>
              <a:t>Photocopier, the </a:t>
            </a:r>
            <a:r>
              <a:rPr lang="en-US" sz="2000" dirty="0"/>
              <a:t>copier operation and C is for Cancel </a:t>
            </a:r>
            <a:endParaRPr lang="en-US" sz="2000" dirty="0" smtClean="0"/>
          </a:p>
          <a:p>
            <a:pPr lvl="1"/>
            <a:r>
              <a:rPr lang="en-US" sz="2000" dirty="0" smtClean="0"/>
              <a:t>Not </a:t>
            </a:r>
            <a:r>
              <a:rPr lang="en-US" sz="2000" dirty="0"/>
              <a:t>to entirely blame given the C for Cancel model from Calculators usage!! </a:t>
            </a:r>
            <a:endParaRPr lang="en-IN" sz="2000" dirty="0"/>
          </a:p>
        </p:txBody>
      </p:sp>
      <p:pic>
        <p:nvPicPr>
          <p:cNvPr id="8194" name="Picture 2" descr="Decoded: Signage for Automatic Doors - I Dig Hardware - Answers to your door,  hardware, and code questions from Allegion&amp;#39;s Lori Green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760" y="2202930"/>
            <a:ext cx="2912848" cy="19301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here the Big Green Copier Button Came From – A Thinking Person, a.k.a.  Cogit8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548" y="5483710"/>
            <a:ext cx="2057400" cy="13651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053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2 Techniques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98"/>
          <a:stretch/>
        </p:blipFill>
        <p:spPr>
          <a:xfrm>
            <a:off x="1073023" y="2496457"/>
            <a:ext cx="9307639" cy="30851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301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3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 smtClean="0"/>
              <a:t>Feature checklists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Co </a:t>
            </a:r>
            <a:r>
              <a:rPr lang="en-US" sz="2400" dirty="0"/>
              <a:t>operative </a:t>
            </a:r>
            <a:r>
              <a:rPr lang="en-US" sz="2400" dirty="0" smtClean="0"/>
              <a:t>Evaluation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Incident Diaries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34898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3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Feature checklists</a:t>
            </a:r>
          </a:p>
          <a:p>
            <a:pPr lvl="1"/>
            <a:r>
              <a:rPr lang="en-US" dirty="0" smtClean="0"/>
              <a:t>Which features available on the system  are used by the users</a:t>
            </a:r>
          </a:p>
          <a:p>
            <a:pPr lvl="1"/>
            <a:r>
              <a:rPr lang="en-US" dirty="0" smtClean="0"/>
              <a:t>To find out the features which are not used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/>
              <a:t>Co operative Evaluation</a:t>
            </a:r>
          </a:p>
          <a:p>
            <a:pPr lvl="1"/>
            <a:r>
              <a:rPr lang="en-US" dirty="0"/>
              <a:t>Developed at York University, UK</a:t>
            </a:r>
          </a:p>
          <a:p>
            <a:pPr lvl="1"/>
            <a:r>
              <a:rPr lang="en-US" dirty="0"/>
              <a:t>Small handbook prepared for designers</a:t>
            </a:r>
          </a:p>
          <a:p>
            <a:pPr lvl="1"/>
            <a:r>
              <a:rPr lang="en-US" dirty="0"/>
              <a:t>Procedure for obtaining data about  problems experienced by users  when working  with a prototype</a:t>
            </a:r>
          </a:p>
          <a:p>
            <a:pPr lvl="1"/>
            <a:r>
              <a:rPr lang="en-US" dirty="0"/>
              <a:t>Users and designers evaluate the sys together</a:t>
            </a:r>
          </a:p>
          <a:p>
            <a:pPr lvl="1"/>
            <a:r>
              <a:rPr lang="en-US" dirty="0"/>
              <a:t>Hand book contains step by step guide of how to prepare tasks for users ,how to interact with them ,recording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634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3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Incident Diaries</a:t>
            </a:r>
          </a:p>
          <a:p>
            <a:pPr lvl="1"/>
            <a:r>
              <a:rPr lang="en-US" dirty="0" smtClean="0"/>
              <a:t>To provide the user with a means of recording incidents</a:t>
            </a:r>
          </a:p>
          <a:p>
            <a:pPr lvl="1"/>
            <a:r>
              <a:rPr lang="en-US" dirty="0" smtClean="0"/>
              <a:t>Structured forms(Series of questions)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The form contains series of question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 1. At what time did the problem occur?</a:t>
            </a:r>
          </a:p>
          <a:p>
            <a:pPr lvl="1">
              <a:buNone/>
            </a:pPr>
            <a:r>
              <a:rPr lang="en-US" dirty="0" smtClean="0"/>
              <a:t>          2. What started the problem?</a:t>
            </a:r>
          </a:p>
          <a:p>
            <a:pPr lvl="1">
              <a:buNone/>
            </a:pPr>
            <a:r>
              <a:rPr lang="en-US" dirty="0"/>
              <a:t> </a:t>
            </a:r>
            <a:r>
              <a:rPr lang="en-US" dirty="0" smtClean="0"/>
              <a:t>              (</a:t>
            </a:r>
            <a:r>
              <a:rPr lang="en-US" dirty="0" err="1" smtClean="0"/>
              <a:t>i</a:t>
            </a:r>
            <a:r>
              <a:rPr lang="en-US" dirty="0" smtClean="0"/>
              <a:t>) did not know how to carry on?</a:t>
            </a:r>
          </a:p>
          <a:p>
            <a:pPr lvl="1">
              <a:buNone/>
            </a:pPr>
            <a:r>
              <a:rPr lang="en-US" dirty="0"/>
              <a:t> </a:t>
            </a:r>
            <a:r>
              <a:rPr lang="en-US" dirty="0" smtClean="0"/>
              <a:t>              (ii) unhelpful error </a:t>
            </a:r>
            <a:r>
              <a:rPr lang="en-US" dirty="0" err="1" smtClean="0"/>
              <a:t>msg</a:t>
            </a:r>
            <a:endParaRPr lang="en-US" dirty="0" smtClean="0"/>
          </a:p>
          <a:p>
            <a:pPr lvl="1">
              <a:buNone/>
            </a:pPr>
            <a:r>
              <a:rPr lang="en-US" dirty="0"/>
              <a:t> </a:t>
            </a:r>
            <a:r>
              <a:rPr lang="en-US" dirty="0" smtClean="0"/>
              <a:t>              (iii) other, Please state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8117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4" y="308864"/>
            <a:ext cx="10058400" cy="1609344"/>
          </a:xfrm>
        </p:spPr>
        <p:txBody>
          <a:bodyPr/>
          <a:lstStyle/>
          <a:p>
            <a:r>
              <a:rPr lang="en-US" dirty="0" smtClean="0"/>
              <a:t>Group 3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18208"/>
            <a:ext cx="10058400" cy="4050792"/>
          </a:xfrm>
        </p:spPr>
        <p:txBody>
          <a:bodyPr>
            <a:noAutofit/>
          </a:bodyPr>
          <a:lstStyle/>
          <a:p>
            <a:pPr lvl="1">
              <a:buNone/>
            </a:pPr>
            <a:r>
              <a:rPr lang="en-US" dirty="0"/>
              <a:t> 3. Which help facilities did you try?</a:t>
            </a:r>
          </a:p>
          <a:p>
            <a:pPr lvl="1">
              <a:buNone/>
            </a:pPr>
            <a:r>
              <a:rPr lang="en-US" dirty="0"/>
              <a:t>         (</a:t>
            </a:r>
            <a:r>
              <a:rPr lang="en-US" dirty="0" err="1"/>
              <a:t>i</a:t>
            </a:r>
            <a:r>
              <a:rPr lang="en-US" dirty="0"/>
              <a:t>) on screen help;</a:t>
            </a:r>
          </a:p>
          <a:p>
            <a:pPr lvl="1">
              <a:buNone/>
            </a:pPr>
            <a:r>
              <a:rPr lang="en-US" dirty="0"/>
              <a:t>         (ii) manual</a:t>
            </a:r>
          </a:p>
          <a:p>
            <a:pPr lvl="1">
              <a:buNone/>
            </a:pPr>
            <a:r>
              <a:rPr lang="en-US" dirty="0"/>
              <a:t>         (</a:t>
            </a:r>
            <a:r>
              <a:rPr lang="en-US" dirty="0" err="1"/>
              <a:t>iiii</a:t>
            </a:r>
            <a:r>
              <a:rPr lang="en-US" dirty="0"/>
              <a:t>) asked another user</a:t>
            </a:r>
          </a:p>
          <a:p>
            <a:pPr lvl="1">
              <a:buNone/>
            </a:pPr>
            <a:r>
              <a:rPr lang="en-US" dirty="0"/>
              <a:t>         (iv) watched another user</a:t>
            </a:r>
          </a:p>
          <a:p>
            <a:pPr lvl="1">
              <a:buNone/>
            </a:pPr>
            <a:r>
              <a:rPr lang="en-US" dirty="0"/>
              <a:t>         (v) other, Please state</a:t>
            </a:r>
          </a:p>
          <a:p>
            <a:pPr lvl="1">
              <a:buNone/>
            </a:pPr>
            <a:r>
              <a:rPr lang="en-US" dirty="0"/>
              <a:t>   4. Did the information obtained resolve your problem?</a:t>
            </a:r>
          </a:p>
          <a:p>
            <a:pPr lvl="1">
              <a:buNone/>
            </a:pPr>
            <a:r>
              <a:rPr lang="en-US" sz="1100" dirty="0"/>
              <a:t>         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 </a:t>
            </a:r>
            <a:r>
              <a:rPr lang="en-US" dirty="0" err="1"/>
              <a:t>yes,Completely</a:t>
            </a:r>
            <a:endParaRPr lang="en-US" dirty="0"/>
          </a:p>
          <a:p>
            <a:pPr lvl="1">
              <a:buNone/>
            </a:pPr>
            <a:r>
              <a:rPr lang="en-US" dirty="0"/>
              <a:t>       </a:t>
            </a:r>
            <a:r>
              <a:rPr lang="en-US" dirty="0" smtClean="0"/>
              <a:t>(</a:t>
            </a:r>
            <a:r>
              <a:rPr lang="en-US" dirty="0"/>
              <a:t>ii) </a:t>
            </a:r>
            <a:r>
              <a:rPr lang="en-US" dirty="0" err="1"/>
              <a:t>yes,Partly</a:t>
            </a:r>
            <a:endParaRPr lang="en-US" dirty="0"/>
          </a:p>
          <a:p>
            <a:pPr lvl="1">
              <a:buNone/>
            </a:pPr>
            <a:r>
              <a:rPr lang="en-US" dirty="0"/>
              <a:t>       </a:t>
            </a:r>
            <a:r>
              <a:rPr lang="en-US" dirty="0" smtClean="0"/>
              <a:t>(</a:t>
            </a:r>
            <a:r>
              <a:rPr lang="en-US" dirty="0"/>
              <a:t>iii) No</a:t>
            </a:r>
          </a:p>
          <a:p>
            <a:pPr lvl="1">
              <a:buNone/>
            </a:pPr>
            <a:r>
              <a:rPr lang="en-US" dirty="0"/>
              <a:t>  5. How long did you spend trying to resolve the problem?</a:t>
            </a:r>
          </a:p>
          <a:p>
            <a:pPr lvl="1">
              <a:buNone/>
            </a:pPr>
            <a:r>
              <a:rPr lang="en-US" dirty="0"/>
              <a:t>        (</a:t>
            </a:r>
            <a:r>
              <a:rPr lang="en-US" dirty="0" err="1"/>
              <a:t>i</a:t>
            </a:r>
            <a:r>
              <a:rPr lang="en-US" dirty="0"/>
              <a:t>) less than a minute</a:t>
            </a:r>
          </a:p>
          <a:p>
            <a:pPr lvl="1">
              <a:buNone/>
            </a:pPr>
            <a:r>
              <a:rPr lang="en-US" dirty="0"/>
              <a:t>         (ii) Between 1 and 5 minutes</a:t>
            </a:r>
          </a:p>
          <a:p>
            <a:pPr lvl="1">
              <a:buNone/>
            </a:pPr>
            <a:r>
              <a:rPr lang="en-US" dirty="0"/>
              <a:t>        (iii) other , please state</a:t>
            </a:r>
          </a:p>
        </p:txBody>
      </p:sp>
    </p:spTree>
    <p:extLst>
      <p:ext uri="{BB962C8B-B14F-4D97-AF65-F5344CB8AC3E}">
        <p14:creationId xmlns="" xmlns:p14="http://schemas.microsoft.com/office/powerpoint/2010/main" val="25730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4" y="226312"/>
            <a:ext cx="10058400" cy="1299973"/>
          </a:xfrm>
        </p:spPr>
        <p:txBody>
          <a:bodyPr/>
          <a:lstStyle/>
          <a:p>
            <a:r>
              <a:rPr lang="en-US" dirty="0"/>
              <a:t>Group</a:t>
            </a:r>
            <a:r>
              <a:rPr lang="en-US" dirty="0" smtClean="0"/>
              <a:t> 3 Techniques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354816" y="1690714"/>
            <a:ext cx="6252155" cy="3676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975429" y="5647473"/>
            <a:ext cx="445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 Simple feature checklist</a:t>
            </a:r>
            <a:endParaRPr lang="en-IN" b="1" dirty="0"/>
          </a:p>
        </p:txBody>
      </p:sp>
    </p:spTree>
    <p:extLst>
      <p:ext uri="{BB962C8B-B14F-4D97-AF65-F5344CB8AC3E}">
        <p14:creationId xmlns="" xmlns:p14="http://schemas.microsoft.com/office/powerpoint/2010/main" val="1705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3 Techniques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2728" t="28813" r="4545" b="6780"/>
          <a:stretch/>
        </p:blipFill>
        <p:spPr bwMode="auto">
          <a:xfrm>
            <a:off x="1282075" y="1818205"/>
            <a:ext cx="6963570" cy="405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643162" y="5869505"/>
            <a:ext cx="445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Expanded feature checklist</a:t>
            </a:r>
            <a:endParaRPr lang="en-IN" b="1" dirty="0"/>
          </a:p>
        </p:txBody>
      </p:sp>
    </p:spTree>
    <p:extLst>
      <p:ext uri="{BB962C8B-B14F-4D97-AF65-F5344CB8AC3E}">
        <p14:creationId xmlns="" xmlns:p14="http://schemas.microsoft.com/office/powerpoint/2010/main" val="9955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Stage 5 : Planning a usability Evaluation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Usability evaluation will probably require the use of more than one evaluation technique.</a:t>
            </a:r>
          </a:p>
          <a:p>
            <a:endParaRPr lang="en-US" dirty="0"/>
          </a:p>
          <a:p>
            <a:pPr lvl="1"/>
            <a:r>
              <a:rPr lang="en-US" dirty="0" smtClean="0"/>
              <a:t>Example 1 : Testing a CSCW prototype</a:t>
            </a:r>
          </a:p>
          <a:p>
            <a:pPr lvl="1"/>
            <a:r>
              <a:rPr lang="en-US" dirty="0" smtClean="0"/>
              <a:t>Example 2 : Testing a system which is in use</a:t>
            </a:r>
          </a:p>
        </p:txBody>
      </p:sp>
    </p:spTree>
    <p:extLst>
      <p:ext uri="{BB962C8B-B14F-4D97-AF65-F5344CB8AC3E}">
        <p14:creationId xmlns="" xmlns:p14="http://schemas.microsoft.com/office/powerpoint/2010/main" val="10853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Stage 5 : Planning a usability Evaluation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182" y="2093976"/>
            <a:ext cx="3334077" cy="810478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 marL="0" indent="0">
              <a:buNone/>
            </a:pPr>
            <a:r>
              <a:rPr lang="en-US" sz="1800" b="1" dirty="0"/>
              <a:t>Example 1 : </a:t>
            </a:r>
            <a:endParaRPr lang="en-US" sz="1800" b="1" dirty="0" smtClean="0"/>
          </a:p>
          <a:p>
            <a:r>
              <a:rPr lang="en-US" sz="1800" dirty="0" smtClean="0"/>
              <a:t>Testing a CSCW </a:t>
            </a:r>
            <a:r>
              <a:rPr lang="en-US" sz="1800" dirty="0"/>
              <a:t>prototype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732" t="33439" b="25291"/>
          <a:stretch/>
        </p:blipFill>
        <p:spPr>
          <a:xfrm>
            <a:off x="4233963" y="2093976"/>
            <a:ext cx="6894285" cy="392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715" y="6181247"/>
            <a:ext cx="979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combination of incident diary and focus group are used to obtain feedback from users.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96182" y="4052133"/>
            <a:ext cx="2950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full day was taken by one team to take part in the evaluation system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231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en-US" sz="4000" dirty="0">
                <a:latin typeface="Comic Sans MS" panose="030F0702030302020204" pitchFamily="66" charset="0"/>
              </a:rPr>
              <a:t>EVALUATION TECHNIQUES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392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Nielsen’s Summary of Windows 8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Jacob Nielsen – Father of </a:t>
            </a:r>
            <a:r>
              <a:rPr lang="en-US" dirty="0" smtClean="0"/>
              <a:t>Usability Engineering &amp;  </a:t>
            </a:r>
            <a:r>
              <a:rPr lang="en-US" dirty="0"/>
              <a:t>Nielsen Norman Group (</a:t>
            </a:r>
            <a:r>
              <a:rPr lang="en-US" dirty="0" err="1"/>
              <a:t>nng</a:t>
            </a:r>
            <a:r>
              <a:rPr lang="en-US" dirty="0"/>
              <a:t>) – their famous </a:t>
            </a:r>
            <a:r>
              <a:rPr lang="en-US" dirty="0" smtClean="0"/>
              <a:t>organization</a:t>
            </a:r>
          </a:p>
          <a:p>
            <a:endParaRPr lang="en-US" dirty="0" smtClean="0"/>
          </a:p>
          <a:p>
            <a:r>
              <a:rPr lang="en-IN" dirty="0"/>
              <a:t>Nielsen’s Summary of Windows 8 </a:t>
            </a:r>
            <a:endParaRPr lang="en-IN" dirty="0" smtClean="0"/>
          </a:p>
          <a:p>
            <a:pPr lvl="1"/>
            <a:r>
              <a:rPr lang="en-IN" dirty="0" smtClean="0"/>
              <a:t>Hidden features,</a:t>
            </a:r>
          </a:p>
          <a:p>
            <a:pPr lvl="1"/>
            <a:r>
              <a:rPr lang="en-IN" dirty="0" smtClean="0"/>
              <a:t>Shutdown </a:t>
            </a:r>
            <a:r>
              <a:rPr lang="en-IN" dirty="0"/>
              <a:t>was a real treasure hunt! </a:t>
            </a:r>
            <a:endParaRPr lang="en-IN" dirty="0" smtClean="0"/>
          </a:p>
          <a:p>
            <a:pPr lvl="1"/>
            <a:r>
              <a:rPr lang="en-IN" dirty="0" smtClean="0"/>
              <a:t>Reduced </a:t>
            </a:r>
            <a:r>
              <a:rPr lang="en-IN" dirty="0"/>
              <a:t>discoverability, </a:t>
            </a:r>
            <a:endParaRPr lang="en-IN" dirty="0" smtClean="0"/>
          </a:p>
          <a:p>
            <a:pPr lvl="1"/>
            <a:r>
              <a:rPr lang="en-IN" dirty="0" smtClean="0"/>
              <a:t>Reduced </a:t>
            </a:r>
            <a:r>
              <a:rPr lang="en-IN" dirty="0"/>
              <a:t>power from a single-window </a:t>
            </a:r>
            <a:r>
              <a:rPr lang="en-IN" dirty="0" smtClean="0"/>
              <a:t>UI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mothers </a:t>
            </a:r>
            <a:r>
              <a:rPr lang="en-US" dirty="0"/>
              <a:t>usability with big colorful tiles while hiding needed features. </a:t>
            </a:r>
            <a:endParaRPr lang="en-US" dirty="0" smtClean="0"/>
          </a:p>
          <a:p>
            <a:pPr lvl="1"/>
            <a:r>
              <a:rPr lang="en-US" dirty="0" smtClean="0"/>
              <a:t>New </a:t>
            </a:r>
            <a:r>
              <a:rPr lang="en-US" dirty="0"/>
              <a:t>design optimized for </a:t>
            </a:r>
            <a:r>
              <a:rPr lang="en-US" dirty="0" smtClean="0"/>
              <a:t>touchscreen</a:t>
            </a:r>
          </a:p>
          <a:p>
            <a:pPr lvl="1"/>
            <a:endParaRPr lang="en-IN" dirty="0"/>
          </a:p>
        </p:txBody>
      </p:sp>
      <p:pic>
        <p:nvPicPr>
          <p:cNvPr id="9220" name="Picture 4" descr="Lessons UI Design from Windows 8 Failure | JDM Digi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71" y="2696285"/>
            <a:ext cx="3116489" cy="1753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ndows 8 — Disappointing Usability for Both Novice and Power User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7125"/>
          <a:stretch/>
        </p:blipFill>
        <p:spPr bwMode="auto">
          <a:xfrm>
            <a:off x="9145098" y="4630704"/>
            <a:ext cx="2171962" cy="18063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118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Evaluation Techniques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 smtClean="0"/>
              <a:t>Evaluation</a:t>
            </a:r>
          </a:p>
          <a:p>
            <a:pPr lvl="1">
              <a:spcBef>
                <a:spcPct val="50000"/>
              </a:spcBef>
            </a:pPr>
            <a:r>
              <a:rPr lang="en-US" altLang="en-US" sz="2400" dirty="0" smtClean="0"/>
              <a:t>Tests usability and functionality of system</a:t>
            </a:r>
          </a:p>
          <a:p>
            <a:pPr lvl="1">
              <a:spcBef>
                <a:spcPct val="50000"/>
              </a:spcBef>
            </a:pPr>
            <a:r>
              <a:rPr lang="en-US" altLang="en-US" sz="2400" dirty="0" smtClean="0"/>
              <a:t>Occurs in laboratory, field and/or in</a:t>
            </a:r>
            <a:r>
              <a:rPr lang="en-GB" altLang="en-US" sz="2400" dirty="0" smtClean="0"/>
              <a:t> </a:t>
            </a:r>
            <a:r>
              <a:rPr lang="en-US" altLang="en-US" sz="2400" dirty="0" smtClean="0"/>
              <a:t>collaboration with users</a:t>
            </a:r>
          </a:p>
          <a:p>
            <a:pPr lvl="1">
              <a:spcBef>
                <a:spcPct val="50000"/>
              </a:spcBef>
            </a:pPr>
            <a:r>
              <a:rPr lang="en-US" altLang="en-US" sz="2400" dirty="0" smtClean="0"/>
              <a:t>Evaluates both design and implementation</a:t>
            </a:r>
            <a:endParaRPr lang="en-GB" altLang="en-US" sz="2400" dirty="0" smtClean="0"/>
          </a:p>
          <a:p>
            <a:pPr lvl="1">
              <a:spcBef>
                <a:spcPct val="50000"/>
              </a:spcBef>
            </a:pPr>
            <a:r>
              <a:rPr lang="en-US" altLang="en-US" sz="2400" dirty="0" smtClean="0"/>
              <a:t>Should be considered at all stages in</a:t>
            </a:r>
            <a:r>
              <a:rPr lang="en-GB" altLang="en-US" sz="2400" dirty="0" smtClean="0"/>
              <a:t> </a:t>
            </a:r>
            <a:r>
              <a:rPr lang="en-US" altLang="en-US" sz="2400" dirty="0" smtClean="0"/>
              <a:t>the design life cycle</a:t>
            </a:r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30334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Goals of Evaluation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altLang="en-US" sz="2400" dirty="0" smtClean="0"/>
              <a:t>Assess extent of system functionality</a:t>
            </a:r>
          </a:p>
          <a:p>
            <a:endParaRPr lang="en-GB" altLang="en-US" sz="2400" dirty="0" smtClean="0"/>
          </a:p>
          <a:p>
            <a:r>
              <a:rPr lang="en-GB" altLang="en-US" sz="2400" dirty="0" smtClean="0"/>
              <a:t>Assess effect of interface on user</a:t>
            </a:r>
          </a:p>
          <a:p>
            <a:endParaRPr lang="en-GB" altLang="en-US" sz="2400" dirty="0" smtClean="0"/>
          </a:p>
          <a:p>
            <a:r>
              <a:rPr lang="en-GB" altLang="en-US" sz="2400" dirty="0" smtClean="0"/>
              <a:t>Identify specific problems</a:t>
            </a:r>
            <a:endParaRPr lang="en-GB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7672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/>
              <a:t>Evaluating Designs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800" dirty="0"/>
              <a:t>Cognitive Walkthrough</a:t>
            </a:r>
          </a:p>
          <a:p>
            <a:r>
              <a:rPr lang="en-GB" altLang="en-US" sz="2800" dirty="0"/>
              <a:t>Heuristic Evaluation</a:t>
            </a:r>
          </a:p>
          <a:p>
            <a:r>
              <a:rPr lang="en-GB" altLang="en-US" sz="2800" dirty="0"/>
              <a:t>Review-based evaluation</a:t>
            </a:r>
          </a:p>
        </p:txBody>
      </p:sp>
    </p:spTree>
    <p:extLst>
      <p:ext uri="{BB962C8B-B14F-4D97-AF65-F5344CB8AC3E}">
        <p14:creationId xmlns="" xmlns:p14="http://schemas.microsoft.com/office/powerpoint/2010/main" val="292915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Evaluating </a:t>
            </a:r>
            <a:r>
              <a:rPr lang="en-GB" altLang="en-US" dirty="0" smtClean="0"/>
              <a:t>Designs:</a:t>
            </a:r>
            <a:r>
              <a:rPr lang="en-GB" altLang="en-US" dirty="0"/>
              <a:t/>
            </a:r>
            <a:br>
              <a:rPr lang="en-GB" altLang="en-US" dirty="0"/>
            </a:br>
            <a:r>
              <a:rPr lang="en-GB" altLang="en-US" dirty="0"/>
              <a:t>Cognitive Walkthrough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defTabSz="673100">
              <a:buNone/>
            </a:pPr>
            <a:r>
              <a:rPr lang="en-GB" altLang="en-US" sz="2800" dirty="0"/>
              <a:t>Proposed by Polson </a:t>
            </a:r>
            <a:r>
              <a:rPr lang="en-GB" altLang="en-US" sz="2800" i="1" dirty="0"/>
              <a:t>et al.</a:t>
            </a:r>
            <a:endParaRPr lang="en-GB" altLang="en-US" sz="2800" dirty="0"/>
          </a:p>
          <a:p>
            <a:pPr marL="476250" lvl="1" defTabSz="673100"/>
            <a:r>
              <a:rPr lang="en-GB" altLang="en-US" sz="2400" dirty="0" smtClean="0"/>
              <a:t>Evaluates design on how well it supports user in learning task</a:t>
            </a:r>
          </a:p>
          <a:p>
            <a:pPr marL="476250" lvl="1" defTabSz="673100"/>
            <a:r>
              <a:rPr lang="en-GB" altLang="en-US" sz="2400" dirty="0" smtClean="0"/>
              <a:t>Usually performed by expert in cognitive psychology</a:t>
            </a:r>
          </a:p>
          <a:p>
            <a:pPr marL="476250" lvl="1" defTabSz="673100"/>
            <a:r>
              <a:rPr lang="en-GB" altLang="en-US" sz="2400" dirty="0" smtClean="0"/>
              <a:t>Expert ‘walks though’ design to identify potential problems using psychological principles</a:t>
            </a:r>
          </a:p>
          <a:p>
            <a:pPr marL="476250" lvl="1" defTabSz="673100"/>
            <a:r>
              <a:rPr lang="en-GB" altLang="en-US" sz="2400" dirty="0" smtClean="0"/>
              <a:t>Forms used to guide analysis</a:t>
            </a:r>
            <a:endParaRPr lang="en-GB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9075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/>
              <a:t>Evaluating Designs:</a:t>
            </a:r>
            <a:r>
              <a:rPr lang="en-GB" altLang="en-US" dirty="0" smtClean="0"/>
              <a:t/>
            </a:r>
            <a:br>
              <a:rPr lang="en-GB" altLang="en-US" dirty="0" smtClean="0"/>
            </a:br>
            <a:r>
              <a:rPr lang="en-GB" altLang="en-US" dirty="0" smtClean="0"/>
              <a:t>Cognitive </a:t>
            </a:r>
            <a:r>
              <a:rPr lang="en-GB" altLang="en-US" dirty="0"/>
              <a:t>Walkthrough (</a:t>
            </a:r>
            <a:r>
              <a:rPr lang="en-GB" altLang="en-US" dirty="0" err="1"/>
              <a:t>ctd</a:t>
            </a:r>
            <a:r>
              <a:rPr lang="en-GB" altLang="en-US" dirty="0"/>
              <a:t>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altLang="en-US" sz="2800" dirty="0"/>
              <a:t>For each task walkthrough considers</a:t>
            </a:r>
          </a:p>
          <a:p>
            <a:pPr lvl="1"/>
            <a:r>
              <a:rPr lang="en-GB" altLang="en-US" sz="2400" dirty="0"/>
              <a:t>what impact will interaction have on user?</a:t>
            </a:r>
          </a:p>
          <a:p>
            <a:pPr lvl="1"/>
            <a:r>
              <a:rPr lang="en-GB" altLang="en-US" sz="2400" dirty="0"/>
              <a:t>what cognitive processes are required?</a:t>
            </a:r>
          </a:p>
          <a:p>
            <a:pPr lvl="1"/>
            <a:r>
              <a:rPr lang="en-GB" altLang="en-US" sz="2400" dirty="0"/>
              <a:t>what learning problems may occur?</a:t>
            </a:r>
          </a:p>
          <a:p>
            <a:endParaRPr lang="en-GB" altLang="en-US" sz="2800" dirty="0"/>
          </a:p>
          <a:p>
            <a:r>
              <a:rPr lang="en-GB" altLang="en-US" sz="2800" dirty="0"/>
              <a:t>Analysis focuses on goals and knowledge: does the design lead the user to generate the correct goals?</a:t>
            </a:r>
          </a:p>
        </p:txBody>
      </p:sp>
    </p:spTree>
    <p:extLst>
      <p:ext uri="{BB962C8B-B14F-4D97-AF65-F5344CB8AC3E}">
        <p14:creationId xmlns="" xmlns:p14="http://schemas.microsoft.com/office/powerpoint/2010/main" val="36699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Evaluating Designs: </a:t>
            </a:r>
            <a:r>
              <a:rPr lang="en-GB" altLang="en-US" dirty="0" smtClean="0"/>
              <a:t/>
            </a:r>
            <a:br>
              <a:rPr lang="en-GB" altLang="en-US" dirty="0" smtClean="0"/>
            </a:br>
            <a:r>
              <a:rPr lang="en-GB" altLang="en-US" dirty="0" smtClean="0"/>
              <a:t>Heuristic </a:t>
            </a:r>
            <a:r>
              <a:rPr lang="en-GB" altLang="en-US" dirty="0"/>
              <a:t>Evaluation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400" dirty="0" smtClean="0"/>
              <a:t>Proposed by </a:t>
            </a:r>
            <a:r>
              <a:rPr lang="en-GB" altLang="en-US" sz="2400" dirty="0" err="1" smtClean="0"/>
              <a:t>nielsen</a:t>
            </a:r>
            <a:r>
              <a:rPr lang="en-GB" altLang="en-US" sz="2400" dirty="0" smtClean="0"/>
              <a:t> and </a:t>
            </a:r>
            <a:r>
              <a:rPr lang="en-GB" altLang="en-US" sz="2400" dirty="0" err="1" smtClean="0"/>
              <a:t>molich</a:t>
            </a:r>
            <a:r>
              <a:rPr lang="en-GB" altLang="en-US" sz="2400" dirty="0" smtClean="0"/>
              <a:t>.</a:t>
            </a:r>
          </a:p>
          <a:p>
            <a:pPr lvl="4">
              <a:lnSpc>
                <a:spcPct val="90000"/>
              </a:lnSpc>
            </a:pPr>
            <a:endParaRPr lang="en-GB" altLang="en-US" dirty="0" smtClean="0"/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Usability criteria (heuristics) are identified</a:t>
            </a:r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Design examined by experts to see if these are violated</a:t>
            </a:r>
          </a:p>
          <a:p>
            <a:pPr lvl="4">
              <a:lnSpc>
                <a:spcPct val="90000"/>
              </a:lnSpc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sz="2400" dirty="0"/>
              <a:t>Example heuristics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System behaviour is predictable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System behaviour is consistent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Feedback is provided</a:t>
            </a:r>
          </a:p>
          <a:p>
            <a:pPr lvl="4">
              <a:lnSpc>
                <a:spcPct val="90000"/>
              </a:lnSpc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sz="2400" dirty="0"/>
              <a:t>Heuristic evaluation `debugs' design.</a:t>
            </a:r>
          </a:p>
        </p:txBody>
      </p:sp>
    </p:spTree>
    <p:extLst>
      <p:ext uri="{BB962C8B-B14F-4D97-AF65-F5344CB8AC3E}">
        <p14:creationId xmlns="" xmlns:p14="http://schemas.microsoft.com/office/powerpoint/2010/main" val="12297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Evaluating Designs: </a:t>
            </a:r>
            <a:r>
              <a:rPr lang="en-GB" altLang="en-US" dirty="0" smtClean="0"/>
              <a:t/>
            </a:r>
            <a:br>
              <a:rPr lang="en-GB" altLang="en-US" dirty="0" smtClean="0"/>
            </a:br>
            <a:r>
              <a:rPr lang="en-GB" altLang="en-US" dirty="0" smtClean="0"/>
              <a:t>Review-based </a:t>
            </a:r>
            <a:r>
              <a:rPr lang="en-GB" altLang="en-US" dirty="0"/>
              <a:t>evaluation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dirty="0"/>
              <a:t>Results from the literature used to support or refute parts of design.</a:t>
            </a:r>
          </a:p>
          <a:p>
            <a:pPr lvl="4">
              <a:lnSpc>
                <a:spcPct val="90000"/>
              </a:lnSpc>
              <a:buFont typeface="Times" panose="02020603050405020304" pitchFamily="18" charset="0"/>
              <a:buChar char="•"/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sz="2400" dirty="0"/>
              <a:t>Care needed to ensure results are transferable to new design.</a:t>
            </a:r>
          </a:p>
          <a:p>
            <a:pPr lvl="4">
              <a:lnSpc>
                <a:spcPct val="90000"/>
              </a:lnSpc>
              <a:buFont typeface="Times" panose="02020603050405020304" pitchFamily="18" charset="0"/>
              <a:buChar char="•"/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sz="2400" dirty="0"/>
              <a:t>Model-based evaluation</a:t>
            </a:r>
          </a:p>
          <a:p>
            <a:pPr lvl="3">
              <a:lnSpc>
                <a:spcPct val="90000"/>
              </a:lnSpc>
              <a:buFont typeface="Times" panose="02020603050405020304" pitchFamily="18" charset="0"/>
              <a:buChar char="•"/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sz="2400" dirty="0"/>
              <a:t>Cognitive models used to filter design options</a:t>
            </a:r>
          </a:p>
          <a:p>
            <a:pPr lvl="4">
              <a:lnSpc>
                <a:spcPct val="90000"/>
              </a:lnSpc>
              <a:buFontTx/>
              <a:buNone/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sz="2400" dirty="0"/>
              <a:t>Design rationale can also provide useful evaluation information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531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en-US" sz="3600"/>
              <a:t>Evaluating through user Participation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8315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studies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/>
              <a:t>Advantages: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specialist equipment available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uninterrupted environment</a:t>
            </a:r>
          </a:p>
          <a:p>
            <a:pPr lvl="4">
              <a:lnSpc>
                <a:spcPct val="90000"/>
              </a:lnSpc>
            </a:pPr>
            <a:endParaRPr lang="en-GB" altLang="en-US"/>
          </a:p>
          <a:p>
            <a:pPr>
              <a:lnSpc>
                <a:spcPct val="90000"/>
              </a:lnSpc>
            </a:pPr>
            <a:r>
              <a:rPr lang="en-GB" altLang="en-US" sz="2400"/>
              <a:t>Disadvantages: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lack of context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difficult to observe several users cooperating</a:t>
            </a:r>
          </a:p>
          <a:p>
            <a:pPr lvl="4">
              <a:lnSpc>
                <a:spcPct val="90000"/>
              </a:lnSpc>
            </a:pPr>
            <a:endParaRPr lang="en-GB" altLang="en-US"/>
          </a:p>
          <a:p>
            <a:pPr>
              <a:lnSpc>
                <a:spcPct val="90000"/>
              </a:lnSpc>
            </a:pPr>
            <a:r>
              <a:rPr lang="en-GB" altLang="en-US" sz="2400"/>
              <a:t>Appropriate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if system location is dangerous or impractical for constrained single user systems to allow controlled manipulation of use</a:t>
            </a:r>
          </a:p>
        </p:txBody>
      </p:sp>
    </p:spTree>
    <p:extLst>
      <p:ext uri="{BB962C8B-B14F-4D97-AF65-F5344CB8AC3E}">
        <p14:creationId xmlns="" xmlns:p14="http://schemas.microsoft.com/office/powerpoint/2010/main" val="22941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Field Studies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400"/>
              <a:t>Advantages: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natural environment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context retained (though observation may alter it)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longitudinal studies possible</a:t>
            </a:r>
          </a:p>
          <a:p>
            <a:pPr lvl="4">
              <a:lnSpc>
                <a:spcPct val="90000"/>
              </a:lnSpc>
            </a:pPr>
            <a:endParaRPr lang="en-GB" altLang="en-US"/>
          </a:p>
          <a:p>
            <a:pPr>
              <a:lnSpc>
                <a:spcPct val="90000"/>
              </a:lnSpc>
            </a:pPr>
            <a:r>
              <a:rPr lang="en-GB" altLang="en-US" sz="2400"/>
              <a:t>Disadvantages: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distractions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noise</a:t>
            </a:r>
          </a:p>
          <a:p>
            <a:pPr lvl="4">
              <a:lnSpc>
                <a:spcPct val="90000"/>
              </a:lnSpc>
            </a:pPr>
            <a:endParaRPr lang="en-GB" altLang="en-US"/>
          </a:p>
          <a:p>
            <a:pPr>
              <a:lnSpc>
                <a:spcPct val="90000"/>
              </a:lnSpc>
            </a:pPr>
            <a:r>
              <a:rPr lang="en-GB" altLang="en-US" sz="2400"/>
              <a:t>Appropriate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where context is crucial for longitudinal studies</a:t>
            </a:r>
          </a:p>
        </p:txBody>
      </p:sp>
    </p:spTree>
    <p:extLst>
      <p:ext uri="{BB962C8B-B14F-4D97-AF65-F5344CB8AC3E}">
        <p14:creationId xmlns="" xmlns:p14="http://schemas.microsoft.com/office/powerpoint/2010/main" val="42013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/>
              <a:t>Generations of User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In the field of human-computer interaction, a user interface (UI) is that the space where interactions between humans and machines occur.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goal of this interaction is to permit effective operation and control of the machine from the human end, whilst the machine simultaneously feeds back information that aids the operators’ decision-making </a:t>
            </a:r>
            <a:r>
              <a:rPr lang="en-US" dirty="0" smtClean="0"/>
              <a:t>process</a:t>
            </a:r>
          </a:p>
        </p:txBody>
      </p:sp>
    </p:spTree>
    <p:extLst>
      <p:ext uri="{BB962C8B-B14F-4D97-AF65-F5344CB8AC3E}">
        <p14:creationId xmlns="" xmlns:p14="http://schemas.microsoft.com/office/powerpoint/2010/main" val="7736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/>
              <a:t>Evaluating Implementations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800" dirty="0"/>
              <a:t>Requires an artefact:</a:t>
            </a:r>
          </a:p>
          <a:p>
            <a:pPr algn="l"/>
            <a:r>
              <a:rPr lang="en-GB" altLang="en-US" sz="2800" dirty="0" smtClean="0"/>
              <a:t>Simulation</a:t>
            </a:r>
            <a:r>
              <a:rPr lang="en-GB" altLang="en-US" sz="2800" dirty="0"/>
              <a:t>, prototype,</a:t>
            </a:r>
          </a:p>
          <a:p>
            <a:pPr algn="l"/>
            <a:r>
              <a:rPr lang="en-GB" altLang="en-US" sz="2800" dirty="0" smtClean="0"/>
              <a:t>Full </a:t>
            </a:r>
            <a:r>
              <a:rPr lang="en-GB" altLang="en-US" sz="2800" dirty="0"/>
              <a:t>implementation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84492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Experimental evaluation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ct val="40000"/>
              </a:spcAft>
            </a:pPr>
            <a:r>
              <a:rPr lang="en-GB" altLang="en-US" sz="2400" dirty="0" smtClean="0"/>
              <a:t>Controlled evaluation of specific aspects of interactive behaviour</a:t>
            </a:r>
          </a:p>
          <a:p>
            <a:pPr>
              <a:spcAft>
                <a:spcPct val="40000"/>
              </a:spcAft>
            </a:pPr>
            <a:r>
              <a:rPr lang="en-GB" altLang="en-US" sz="2400" dirty="0" smtClean="0"/>
              <a:t>Evaluator chooses hypothesis to be tested</a:t>
            </a:r>
          </a:p>
          <a:p>
            <a:pPr>
              <a:spcAft>
                <a:spcPct val="40000"/>
              </a:spcAft>
            </a:pPr>
            <a:r>
              <a:rPr lang="en-GB" altLang="en-US" sz="2400" dirty="0" smtClean="0"/>
              <a:t>A number of experimental conditions are considered which differ only in the value of some controlled variable.</a:t>
            </a:r>
          </a:p>
          <a:p>
            <a:pPr>
              <a:spcAft>
                <a:spcPct val="20000"/>
              </a:spcAft>
            </a:pPr>
            <a:r>
              <a:rPr lang="en-GB" altLang="en-US" sz="2400" dirty="0" smtClean="0"/>
              <a:t>Changes in behavioural measure are </a:t>
            </a:r>
            <a:r>
              <a:rPr lang="en-GB" altLang="en-US" sz="2400" dirty="0"/>
              <a:t>attributed to different conditions</a:t>
            </a:r>
          </a:p>
        </p:txBody>
      </p:sp>
    </p:spTree>
    <p:extLst>
      <p:ext uri="{BB962C8B-B14F-4D97-AF65-F5344CB8AC3E}">
        <p14:creationId xmlns="" xmlns:p14="http://schemas.microsoft.com/office/powerpoint/2010/main" val="240916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factors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altLang="en-US" sz="2400" dirty="0"/>
              <a:t>Subjects</a:t>
            </a:r>
          </a:p>
          <a:p>
            <a:pPr lvl="1"/>
            <a:r>
              <a:rPr lang="en-GB" altLang="en-US" sz="2000" dirty="0"/>
              <a:t>who – representative,  sufficient sample</a:t>
            </a:r>
          </a:p>
          <a:p>
            <a:r>
              <a:rPr lang="en-GB" altLang="en-US" sz="2400" dirty="0"/>
              <a:t>Variables</a:t>
            </a:r>
          </a:p>
          <a:p>
            <a:pPr lvl="1"/>
            <a:r>
              <a:rPr lang="en-GB" altLang="en-US" sz="2000" dirty="0"/>
              <a:t>things to modify and measure</a:t>
            </a:r>
          </a:p>
          <a:p>
            <a:r>
              <a:rPr lang="en-GB" altLang="en-US" sz="2400" dirty="0"/>
              <a:t>Hypothesis</a:t>
            </a:r>
          </a:p>
          <a:p>
            <a:pPr lvl="1"/>
            <a:r>
              <a:rPr lang="en-GB" altLang="en-US" sz="2000" dirty="0"/>
              <a:t>what you’d like to show</a:t>
            </a:r>
          </a:p>
          <a:p>
            <a:r>
              <a:rPr lang="en-GB" altLang="en-US" sz="2400" dirty="0"/>
              <a:t>Experimental design</a:t>
            </a:r>
          </a:p>
          <a:p>
            <a:pPr lvl="1"/>
            <a:r>
              <a:rPr lang="en-GB" altLang="en-US" sz="2000" dirty="0"/>
              <a:t>how you are going to do it</a:t>
            </a:r>
          </a:p>
        </p:txBody>
      </p:sp>
    </p:spTree>
    <p:extLst>
      <p:ext uri="{BB962C8B-B14F-4D97-AF65-F5344CB8AC3E}">
        <p14:creationId xmlns="" xmlns:p14="http://schemas.microsoft.com/office/powerpoint/2010/main" val="4893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</a:t>
            </a:r>
            <a:r>
              <a:rPr lang="en-GB" altLang="en-US" dirty="0" smtClean="0"/>
              <a:t>factors:</a:t>
            </a:r>
            <a:br>
              <a:rPr lang="en-GB" altLang="en-US" dirty="0" smtClean="0"/>
            </a:br>
            <a:r>
              <a:rPr lang="en-GB" altLang="en-US" dirty="0" smtClean="0"/>
              <a:t>Variables</a:t>
            </a:r>
            <a:endParaRPr lang="en-GB" altLang="en-US" sz="2800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4"/>
            <a:endParaRPr lang="en-GB" altLang="en-US" sz="1400" dirty="0"/>
          </a:p>
          <a:p>
            <a:r>
              <a:rPr lang="en-GB" altLang="en-US" sz="2400" dirty="0" smtClean="0"/>
              <a:t>Independent variable (IV)</a:t>
            </a:r>
          </a:p>
          <a:p>
            <a:pPr lvl="1">
              <a:buFontTx/>
              <a:buChar char=" "/>
            </a:pPr>
            <a:r>
              <a:rPr lang="en-GB" altLang="en-US" sz="2000" dirty="0" smtClean="0"/>
              <a:t>Characteristic changed to produce different conditions</a:t>
            </a:r>
          </a:p>
          <a:p>
            <a:pPr lvl="1">
              <a:buFontTx/>
              <a:buChar char=" "/>
            </a:pPr>
            <a:r>
              <a:rPr lang="en-GB" altLang="en-US" sz="2000" dirty="0" smtClean="0"/>
              <a:t>E.G. Interface style, number of menu items</a:t>
            </a:r>
          </a:p>
          <a:p>
            <a:pPr lvl="1">
              <a:buFontTx/>
              <a:buChar char=" "/>
            </a:pPr>
            <a:endParaRPr lang="en-GB" altLang="en-US" sz="2000" dirty="0" smtClean="0"/>
          </a:p>
          <a:p>
            <a:r>
              <a:rPr lang="en-GB" altLang="en-US" sz="2400" dirty="0" smtClean="0"/>
              <a:t>Dependent variable (dv)</a:t>
            </a:r>
          </a:p>
          <a:p>
            <a:pPr lvl="1">
              <a:buFontTx/>
              <a:buChar char=" "/>
            </a:pPr>
            <a:r>
              <a:rPr lang="en-GB" altLang="en-US" sz="2000" dirty="0" smtClean="0"/>
              <a:t>Characteristics measured in the experiment</a:t>
            </a:r>
          </a:p>
          <a:p>
            <a:pPr lvl="1">
              <a:buFontTx/>
              <a:buChar char=" "/>
            </a:pPr>
            <a:r>
              <a:rPr lang="en-GB" altLang="en-US" sz="2000" dirty="0" smtClean="0"/>
              <a:t>E.G. Time taken, number of errors.</a:t>
            </a:r>
            <a:endParaRPr lang="en-GB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6907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factors:</a:t>
            </a:r>
            <a:br>
              <a:rPr lang="en-GB" altLang="en-US" dirty="0"/>
            </a:br>
            <a:r>
              <a:rPr lang="en-GB" altLang="en-US" dirty="0"/>
              <a:t>Hypothesis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dirty="0" smtClean="0"/>
              <a:t>Prediction of outcome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Framed in terms of IV and DV</a:t>
            </a:r>
          </a:p>
          <a:p>
            <a:pPr lvl="4">
              <a:lnSpc>
                <a:spcPct val="90000"/>
              </a:lnSpc>
              <a:buFontTx/>
              <a:buChar char=" "/>
            </a:pPr>
            <a:endParaRPr lang="en-GB" altLang="en-US" dirty="0" smtClean="0"/>
          </a:p>
          <a:p>
            <a:pPr lvl="1">
              <a:lnSpc>
                <a:spcPct val="90000"/>
              </a:lnSpc>
              <a:buFontTx/>
              <a:buChar char=" "/>
            </a:pPr>
            <a:r>
              <a:rPr lang="en-GB" altLang="en-US" sz="2000" dirty="0" smtClean="0"/>
              <a:t>E.G. “Error rate will increase as font size decreases”</a:t>
            </a:r>
          </a:p>
          <a:p>
            <a:pPr>
              <a:lnSpc>
                <a:spcPct val="90000"/>
              </a:lnSpc>
            </a:pPr>
            <a:endParaRPr lang="en-GB" altLang="en-US" sz="2400" dirty="0" smtClean="0"/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Null hypothesis: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States no difference between conditions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Aim is to disprove this</a:t>
            </a:r>
          </a:p>
          <a:p>
            <a:pPr lvl="4">
              <a:lnSpc>
                <a:spcPct val="90000"/>
              </a:lnSpc>
              <a:buFontTx/>
              <a:buChar char=" "/>
            </a:pPr>
            <a:endParaRPr lang="en-GB" altLang="en-US" dirty="0" smtClean="0"/>
          </a:p>
          <a:p>
            <a:pPr lvl="1">
              <a:lnSpc>
                <a:spcPct val="90000"/>
              </a:lnSpc>
              <a:buFontTx/>
              <a:buChar char=" "/>
            </a:pPr>
            <a:r>
              <a:rPr lang="en-GB" altLang="en-US" sz="2000" dirty="0" smtClean="0"/>
              <a:t>E.G. Null </a:t>
            </a:r>
            <a:r>
              <a:rPr lang="en-GB" altLang="en-US" sz="2000" dirty="0" err="1" smtClean="0"/>
              <a:t>hyp</a:t>
            </a:r>
            <a:r>
              <a:rPr lang="en-GB" altLang="en-US" sz="2000" dirty="0" smtClean="0"/>
              <a:t>. = “No change with </a:t>
            </a:r>
            <a:r>
              <a:rPr lang="en-GB" altLang="en-US" sz="2000" dirty="0"/>
              <a:t>font size”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400" dirty="0"/>
          </a:p>
          <a:p>
            <a:pPr>
              <a:lnSpc>
                <a:spcPct val="90000"/>
              </a:lnSpc>
            </a:pPr>
            <a:endParaRPr lang="en-GB" altLang="en-US" sz="2400" dirty="0"/>
          </a:p>
          <a:p>
            <a:pPr>
              <a:lnSpc>
                <a:spcPct val="90000"/>
              </a:lnSpc>
            </a:pPr>
            <a:endParaRPr lang="en-GB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063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factors:</a:t>
            </a:r>
            <a:br>
              <a:rPr lang="en-GB" altLang="en-US" dirty="0"/>
            </a:br>
            <a:r>
              <a:rPr lang="en-GB" altLang="en-US" dirty="0"/>
              <a:t>Experimental design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dirty="0" smtClean="0"/>
              <a:t>Within groups design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Each subject performs experiment under each condition.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Transfer of learning possible 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Less costly and less likely to suffer from user variation.</a:t>
            </a:r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Between groups design</a:t>
            </a:r>
          </a:p>
          <a:p>
            <a:pPr lvl="1" indent="-182563">
              <a:lnSpc>
                <a:spcPct val="90000"/>
              </a:lnSpc>
            </a:pPr>
            <a:r>
              <a:rPr lang="en-GB" altLang="en-US" sz="2000" dirty="0" smtClean="0"/>
              <a:t>	Each subject performs under only one condition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	No transfer of learning 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	more users required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	Variation can bias </a:t>
            </a:r>
            <a:r>
              <a:rPr lang="en-GB" altLang="en-US" sz="2000" dirty="0"/>
              <a:t>results.</a:t>
            </a:r>
          </a:p>
        </p:txBody>
      </p:sp>
    </p:spTree>
    <p:extLst>
      <p:ext uri="{BB962C8B-B14F-4D97-AF65-F5344CB8AC3E}">
        <p14:creationId xmlns="" xmlns:p14="http://schemas.microsoft.com/office/powerpoint/2010/main" val="368119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factors:</a:t>
            </a:r>
            <a:br>
              <a:rPr lang="en-GB" altLang="en-US" dirty="0"/>
            </a:br>
            <a:r>
              <a:rPr lang="en-GB" altLang="en-US" dirty="0"/>
              <a:t>Analysis of data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400"/>
              <a:t>Before you start to do any statistics: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look at data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save original data</a:t>
            </a:r>
          </a:p>
          <a:p>
            <a:pPr lvl="2">
              <a:lnSpc>
                <a:spcPct val="90000"/>
              </a:lnSpc>
            </a:pPr>
            <a:endParaRPr lang="en-GB" altLang="en-US" sz="1800"/>
          </a:p>
          <a:p>
            <a:pPr>
              <a:lnSpc>
                <a:spcPct val="90000"/>
              </a:lnSpc>
            </a:pPr>
            <a:r>
              <a:rPr lang="en-GB" altLang="en-US" sz="2400"/>
              <a:t>Choice of statistical technique depends on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type of data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information required</a:t>
            </a:r>
          </a:p>
          <a:p>
            <a:pPr lvl="2">
              <a:lnSpc>
                <a:spcPct val="90000"/>
              </a:lnSpc>
            </a:pPr>
            <a:endParaRPr lang="en-GB" altLang="en-US" sz="1800"/>
          </a:p>
          <a:p>
            <a:pPr>
              <a:lnSpc>
                <a:spcPct val="90000"/>
              </a:lnSpc>
            </a:pPr>
            <a:r>
              <a:rPr lang="en-GB" altLang="en-US" sz="2400"/>
              <a:t>Type of data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discrete  -  finite number of values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continuous  -  any value</a:t>
            </a:r>
          </a:p>
        </p:txBody>
      </p:sp>
    </p:spTree>
    <p:extLst>
      <p:ext uri="{BB962C8B-B14F-4D97-AF65-F5344CB8AC3E}">
        <p14:creationId xmlns="" xmlns:p14="http://schemas.microsoft.com/office/powerpoint/2010/main" val="20974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Analysis - types of test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 sz="2400" dirty="0" smtClean="0"/>
              <a:t>Parametric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Assume normal distribution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Robust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Powerful</a:t>
            </a:r>
          </a:p>
          <a:p>
            <a:pPr lvl="4">
              <a:lnSpc>
                <a:spcPct val="90000"/>
              </a:lnSpc>
            </a:pPr>
            <a:endParaRPr lang="en-GB" altLang="en-US" sz="1200" dirty="0" smtClean="0"/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Non-parametric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Do not assume normal distribution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Less powerful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More reliable</a:t>
            </a:r>
          </a:p>
          <a:p>
            <a:pPr lvl="4">
              <a:lnSpc>
                <a:spcPct val="90000"/>
              </a:lnSpc>
            </a:pPr>
            <a:endParaRPr lang="en-GB" altLang="en-US" sz="1200" dirty="0" smtClean="0"/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Contingency table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Classify data by discrete attributes 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Count number of </a:t>
            </a:r>
            <a:r>
              <a:rPr lang="en-GB" altLang="en-US" sz="2000" dirty="0"/>
              <a:t>data items in each group</a:t>
            </a:r>
          </a:p>
        </p:txBody>
      </p:sp>
    </p:spTree>
    <p:extLst>
      <p:ext uri="{BB962C8B-B14F-4D97-AF65-F5344CB8AC3E}">
        <p14:creationId xmlns="" xmlns:p14="http://schemas.microsoft.com/office/powerpoint/2010/main" val="8671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Analysis of data (cont.)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altLang="en-US" sz="2400" dirty="0"/>
              <a:t>What information is required?</a:t>
            </a:r>
          </a:p>
          <a:p>
            <a:pPr lvl="1"/>
            <a:r>
              <a:rPr lang="en-GB" altLang="en-US" sz="2000" dirty="0"/>
              <a:t>is there a difference?</a:t>
            </a:r>
          </a:p>
          <a:p>
            <a:pPr lvl="1"/>
            <a:r>
              <a:rPr lang="en-GB" altLang="en-US" sz="2000" dirty="0"/>
              <a:t>how big is the difference?</a:t>
            </a:r>
          </a:p>
          <a:p>
            <a:pPr lvl="1"/>
            <a:r>
              <a:rPr lang="en-GB" altLang="en-US" sz="2000" dirty="0"/>
              <a:t>how accurate is the estimate?</a:t>
            </a:r>
          </a:p>
          <a:p>
            <a:pPr lvl="3"/>
            <a:endParaRPr lang="en-GB" altLang="en-US" sz="1800" dirty="0"/>
          </a:p>
          <a:p>
            <a:r>
              <a:rPr lang="en-GB" altLang="en-US" sz="2400" dirty="0"/>
              <a:t>Parametric and non-parametric tests mainly address first of these</a:t>
            </a:r>
          </a:p>
        </p:txBody>
      </p:sp>
    </p:spTree>
    <p:extLst>
      <p:ext uri="{BB962C8B-B14F-4D97-AF65-F5344CB8AC3E}">
        <p14:creationId xmlns="" xmlns:p14="http://schemas.microsoft.com/office/powerpoint/2010/main" val="20525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studies on groups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GB" altLang="en-US" sz="2800" dirty="0"/>
              <a:t>More difficult than single-user experiments</a:t>
            </a:r>
          </a:p>
          <a:p>
            <a:endParaRPr lang="en-GB" altLang="en-US" sz="2800" dirty="0"/>
          </a:p>
          <a:p>
            <a:pPr>
              <a:buFontTx/>
              <a:buNone/>
            </a:pPr>
            <a:r>
              <a:rPr lang="en-GB" altLang="en-US" sz="2800" dirty="0"/>
              <a:t>Problems with:</a:t>
            </a:r>
          </a:p>
          <a:p>
            <a:pPr lvl="1"/>
            <a:r>
              <a:rPr lang="en-GB" altLang="en-US" sz="2400" dirty="0" smtClean="0"/>
              <a:t>Subject groups</a:t>
            </a:r>
          </a:p>
          <a:p>
            <a:pPr lvl="1"/>
            <a:r>
              <a:rPr lang="en-GB" altLang="en-US" sz="2400" dirty="0" smtClean="0"/>
              <a:t>Choice of task</a:t>
            </a:r>
          </a:p>
          <a:p>
            <a:pPr lvl="1"/>
            <a:r>
              <a:rPr lang="en-GB" altLang="en-US" sz="2400" dirty="0" smtClean="0"/>
              <a:t>Data gathering</a:t>
            </a:r>
          </a:p>
          <a:p>
            <a:pPr lvl="1"/>
            <a:r>
              <a:rPr lang="en-GB" altLang="en-US" sz="2400" dirty="0" smtClean="0"/>
              <a:t>Analysis</a:t>
            </a:r>
            <a:endParaRPr lang="en-GB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3850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Generations of User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/>
              <a:t>Batch System </a:t>
            </a:r>
            <a:endParaRPr lang="en-IN" sz="2400" dirty="0" smtClean="0"/>
          </a:p>
          <a:p>
            <a:pPr algn="just"/>
            <a:r>
              <a:rPr lang="en-IN" sz="2400" dirty="0" smtClean="0"/>
              <a:t>Line-oriented </a:t>
            </a:r>
            <a:r>
              <a:rPr lang="en-IN" sz="2400" dirty="0"/>
              <a:t>interface</a:t>
            </a:r>
          </a:p>
          <a:p>
            <a:pPr algn="just"/>
            <a:r>
              <a:rPr lang="en-IN" sz="2400" dirty="0"/>
              <a:t>Full screen interface</a:t>
            </a:r>
          </a:p>
          <a:p>
            <a:pPr algn="just"/>
            <a:r>
              <a:rPr lang="en-IN" sz="2400" dirty="0"/>
              <a:t>Graphical user interface</a:t>
            </a:r>
          </a:p>
          <a:p>
            <a:pPr algn="just"/>
            <a:r>
              <a:rPr lang="en-US" sz="2400" dirty="0"/>
              <a:t>Future of the User interfaces</a:t>
            </a:r>
          </a:p>
          <a:p>
            <a:pPr lvl="1" algn="just"/>
            <a:r>
              <a:rPr lang="en-IN" sz="2000" dirty="0"/>
              <a:t>Augmented Reality</a:t>
            </a:r>
          </a:p>
          <a:p>
            <a:pPr lvl="1" algn="just"/>
            <a:r>
              <a:rPr lang="en-IN" sz="2000" dirty="0"/>
              <a:t>Virtual Reality</a:t>
            </a:r>
          </a:p>
          <a:p>
            <a:pPr lvl="1" algn="just"/>
            <a:r>
              <a:rPr lang="en-IN" sz="2000" dirty="0"/>
              <a:t>Holographic User Interfaces</a:t>
            </a:r>
          </a:p>
          <a:p>
            <a:pPr lvl="1" algn="just"/>
            <a:r>
              <a:rPr lang="en-IN" sz="2000" dirty="0"/>
              <a:t>Brain-Computer </a:t>
            </a:r>
            <a:r>
              <a:rPr lang="en-IN" sz="2000" dirty="0" smtClean="0"/>
              <a:t>interfaces</a:t>
            </a:r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15057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studies on </a:t>
            </a:r>
            <a:r>
              <a:rPr lang="en-GB" altLang="en-US" dirty="0" smtClean="0"/>
              <a:t>groups:</a:t>
            </a:r>
            <a:br>
              <a:rPr lang="en-GB" altLang="en-US" dirty="0" smtClean="0"/>
            </a:br>
            <a:r>
              <a:rPr lang="en-GB" altLang="en-US" dirty="0" smtClean="0"/>
              <a:t>Subject </a:t>
            </a:r>
            <a:r>
              <a:rPr lang="en-GB" altLang="en-US" dirty="0"/>
              <a:t>groups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80000"/>
              </a:spcBef>
              <a:buFontTx/>
              <a:buNone/>
            </a:pPr>
            <a:r>
              <a:rPr lang="en-GB" altLang="en-US" sz="2400" dirty="0" smtClean="0"/>
              <a:t>Larger number of subjects</a:t>
            </a:r>
            <a:br>
              <a:rPr lang="en-GB" altLang="en-US" sz="2400" dirty="0" smtClean="0"/>
            </a:br>
            <a:r>
              <a:rPr lang="en-GB" altLang="en-US" sz="2400" dirty="0" smtClean="0"/>
              <a:t>			</a:t>
            </a:r>
            <a:r>
              <a:rPr lang="en-GB" altLang="en-US" sz="2400" dirty="0" smtClean="0">
                <a:sym typeface="Symbol" panose="05050102010706020507" pitchFamily="18" charset="2"/>
              </a:rPr>
              <a:t></a:t>
            </a:r>
            <a:r>
              <a:rPr lang="en-GB" altLang="en-US" sz="2400" dirty="0" smtClean="0"/>
              <a:t>  more expensive</a:t>
            </a:r>
          </a:p>
          <a:p>
            <a:pPr>
              <a:spcBef>
                <a:spcPct val="80000"/>
              </a:spcBef>
              <a:buFontTx/>
              <a:buNone/>
            </a:pPr>
            <a:r>
              <a:rPr lang="en-GB" altLang="en-US" sz="2400" dirty="0" smtClean="0"/>
              <a:t>Longer time to `settle down’</a:t>
            </a:r>
            <a:br>
              <a:rPr lang="en-GB" altLang="en-US" sz="2400" dirty="0" smtClean="0"/>
            </a:br>
            <a:r>
              <a:rPr lang="en-GB" altLang="en-US" sz="2400" dirty="0" smtClean="0"/>
              <a:t>			… even more variation!</a:t>
            </a:r>
          </a:p>
          <a:p>
            <a:pPr>
              <a:spcBef>
                <a:spcPct val="80000"/>
              </a:spcBef>
              <a:buFontTx/>
              <a:buNone/>
            </a:pPr>
            <a:r>
              <a:rPr lang="en-GB" altLang="en-US" sz="2400" dirty="0" smtClean="0"/>
              <a:t>Difficult to timetable</a:t>
            </a:r>
          </a:p>
          <a:p>
            <a:pPr>
              <a:spcBef>
                <a:spcPct val="80000"/>
              </a:spcBef>
              <a:buFontTx/>
              <a:buNone/>
            </a:pPr>
            <a:r>
              <a:rPr lang="en-GB" altLang="en-US" sz="2400" dirty="0" smtClean="0"/>
              <a:t>So … often </a:t>
            </a:r>
            <a:r>
              <a:rPr lang="en-GB" altLang="en-US" sz="2400" dirty="0"/>
              <a:t>only three or four groups</a:t>
            </a:r>
          </a:p>
        </p:txBody>
      </p:sp>
    </p:spTree>
    <p:extLst>
      <p:ext uri="{BB962C8B-B14F-4D97-AF65-F5344CB8AC3E}">
        <p14:creationId xmlns="" xmlns:p14="http://schemas.microsoft.com/office/powerpoint/2010/main" val="373816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studies on </a:t>
            </a:r>
            <a:r>
              <a:rPr lang="en-GB" altLang="en-US" dirty="0" smtClean="0"/>
              <a:t>groups:</a:t>
            </a:r>
            <a:br>
              <a:rPr lang="en-GB" altLang="en-US" dirty="0" smtClean="0"/>
            </a:br>
            <a:r>
              <a:rPr lang="en-GB" altLang="en-US" dirty="0" smtClean="0"/>
              <a:t>The </a:t>
            </a:r>
            <a:r>
              <a:rPr lang="en-GB" altLang="en-US" dirty="0"/>
              <a:t>task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  <a:tabLst>
                <a:tab pos="3522663" algn="l"/>
              </a:tabLst>
            </a:pPr>
            <a:r>
              <a:rPr lang="en-GB" altLang="en-US" sz="2400" dirty="0" smtClean="0"/>
              <a:t>Must encourage cooperation</a:t>
            </a:r>
          </a:p>
          <a:p>
            <a:pPr>
              <a:buNone/>
              <a:tabLst>
                <a:tab pos="3522663" algn="l"/>
              </a:tabLst>
            </a:pPr>
            <a:endParaRPr lang="en-GB" altLang="en-US" sz="1000" dirty="0" smtClean="0"/>
          </a:p>
          <a:p>
            <a:pPr>
              <a:buNone/>
              <a:tabLst>
                <a:tab pos="3522663" algn="l"/>
              </a:tabLst>
            </a:pPr>
            <a:r>
              <a:rPr lang="en-GB" altLang="en-US" sz="2400" dirty="0" smtClean="0"/>
              <a:t>Perhaps involve multiple channels</a:t>
            </a:r>
          </a:p>
          <a:p>
            <a:pPr>
              <a:buNone/>
              <a:tabLst>
                <a:tab pos="3522663" algn="l"/>
              </a:tabLst>
            </a:pPr>
            <a:endParaRPr lang="en-GB" altLang="en-US" sz="1000" dirty="0" smtClean="0"/>
          </a:p>
          <a:p>
            <a:pPr>
              <a:buNone/>
              <a:tabLst>
                <a:tab pos="3522663" algn="l"/>
              </a:tabLst>
            </a:pPr>
            <a:r>
              <a:rPr lang="en-GB" altLang="en-US" sz="2400" dirty="0" smtClean="0"/>
              <a:t>Options:</a:t>
            </a:r>
          </a:p>
          <a:p>
            <a:pPr lvl="1">
              <a:tabLst>
                <a:tab pos="3522663" algn="l"/>
              </a:tabLst>
            </a:pPr>
            <a:r>
              <a:rPr lang="en-GB" altLang="en-US" sz="2000" dirty="0" smtClean="0"/>
              <a:t>Creative task	</a:t>
            </a:r>
          </a:p>
          <a:p>
            <a:pPr lvl="1">
              <a:tabLst>
                <a:tab pos="3522663" algn="l"/>
              </a:tabLst>
            </a:pPr>
            <a:r>
              <a:rPr lang="en-GB" altLang="en-US" sz="2000" dirty="0" smtClean="0"/>
              <a:t>Decision games	</a:t>
            </a:r>
          </a:p>
          <a:p>
            <a:pPr lvl="1">
              <a:tabLst>
                <a:tab pos="3522663" algn="l"/>
              </a:tabLst>
            </a:pPr>
            <a:r>
              <a:rPr lang="en-GB" altLang="en-US" sz="2000" dirty="0" smtClean="0"/>
              <a:t>Control task</a:t>
            </a:r>
            <a:r>
              <a:rPr lang="en-GB" altLang="en-US" sz="2000" dirty="0"/>
              <a:t>	</a:t>
            </a:r>
            <a:endParaRPr lang="en-GB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7196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studies on groups:</a:t>
            </a:r>
            <a:br>
              <a:rPr lang="en-GB" altLang="en-US" dirty="0"/>
            </a:br>
            <a:r>
              <a:rPr lang="en-GB" altLang="en-US" dirty="0"/>
              <a:t>Data gathering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GB" altLang="en-US" sz="2400" dirty="0" smtClean="0"/>
              <a:t>Several video cameras</a:t>
            </a:r>
            <a:br>
              <a:rPr lang="en-GB" altLang="en-US" sz="2400" dirty="0" smtClean="0"/>
            </a:br>
            <a:r>
              <a:rPr lang="en-GB" altLang="en-US" sz="2400" dirty="0" smtClean="0"/>
              <a:t>	+ direct logging of application</a:t>
            </a:r>
          </a:p>
          <a:p>
            <a:endParaRPr lang="en-GB" altLang="en-US" sz="1000" dirty="0" smtClean="0"/>
          </a:p>
          <a:p>
            <a:pPr>
              <a:buFontTx/>
              <a:buNone/>
            </a:pPr>
            <a:r>
              <a:rPr lang="en-GB" altLang="en-US" sz="2400" dirty="0" smtClean="0"/>
              <a:t>Problems:</a:t>
            </a:r>
          </a:p>
          <a:p>
            <a:pPr lvl="1"/>
            <a:r>
              <a:rPr lang="en-GB" altLang="en-US" sz="2000" dirty="0" smtClean="0"/>
              <a:t>Synchronisation</a:t>
            </a:r>
          </a:p>
          <a:p>
            <a:pPr lvl="1"/>
            <a:r>
              <a:rPr lang="en-GB" altLang="en-US" sz="2000" dirty="0" smtClean="0"/>
              <a:t>Sheer volume!</a:t>
            </a:r>
          </a:p>
          <a:p>
            <a:endParaRPr lang="en-GB" altLang="en-US" sz="1000" dirty="0" smtClean="0"/>
          </a:p>
          <a:p>
            <a:pPr>
              <a:buFontTx/>
              <a:buNone/>
            </a:pPr>
            <a:r>
              <a:rPr lang="en-GB" altLang="en-US" sz="2400" dirty="0" smtClean="0"/>
              <a:t>One solution:</a:t>
            </a:r>
          </a:p>
          <a:p>
            <a:pPr lvl="1"/>
            <a:r>
              <a:rPr lang="en-GB" altLang="en-US" sz="2000" dirty="0" smtClean="0"/>
              <a:t>Record from </a:t>
            </a:r>
            <a:r>
              <a:rPr lang="en-GB" altLang="en-US" sz="2000" dirty="0"/>
              <a:t>each perspective</a:t>
            </a:r>
          </a:p>
        </p:txBody>
      </p:sp>
    </p:spTree>
    <p:extLst>
      <p:ext uri="{BB962C8B-B14F-4D97-AF65-F5344CB8AC3E}">
        <p14:creationId xmlns="" xmlns:p14="http://schemas.microsoft.com/office/powerpoint/2010/main" val="7123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Experimental studies on groups:</a:t>
            </a:r>
            <a:br>
              <a:rPr lang="en-GB" altLang="en-US" dirty="0"/>
            </a:br>
            <a:r>
              <a:rPr lang="en-GB" altLang="en-US" dirty="0"/>
              <a:t>Analysis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GB" altLang="en-US" dirty="0" smtClean="0"/>
              <a:t>N.B. Vast variation between groups</a:t>
            </a:r>
          </a:p>
          <a:p>
            <a:pPr>
              <a:buFontTx/>
              <a:buNone/>
            </a:pPr>
            <a:endParaRPr lang="en-GB" altLang="en-US" sz="1000" dirty="0" smtClean="0"/>
          </a:p>
          <a:p>
            <a:pPr>
              <a:buFontTx/>
              <a:buNone/>
            </a:pPr>
            <a:r>
              <a:rPr lang="en-GB" altLang="en-US" dirty="0" smtClean="0"/>
              <a:t>Solutions:</a:t>
            </a:r>
          </a:p>
          <a:p>
            <a:pPr lvl="1"/>
            <a:r>
              <a:rPr lang="en-GB" altLang="en-US" dirty="0" smtClean="0"/>
              <a:t>Within groups experiments</a:t>
            </a:r>
          </a:p>
          <a:p>
            <a:pPr lvl="1"/>
            <a:r>
              <a:rPr lang="en-GB" altLang="en-US" dirty="0" smtClean="0"/>
              <a:t>Micro-analysis (</a:t>
            </a:r>
            <a:r>
              <a:rPr lang="en-GB" altLang="en-US" dirty="0" err="1" smtClean="0"/>
              <a:t>e.G.</a:t>
            </a:r>
            <a:r>
              <a:rPr lang="en-GB" altLang="en-US" dirty="0" smtClean="0"/>
              <a:t>, Gaps in speech)</a:t>
            </a:r>
          </a:p>
          <a:p>
            <a:pPr lvl="1"/>
            <a:r>
              <a:rPr lang="en-GB" altLang="en-US" dirty="0" smtClean="0"/>
              <a:t>Subjective and qualitative analysis</a:t>
            </a:r>
          </a:p>
          <a:p>
            <a:pPr>
              <a:buFontTx/>
              <a:buNone/>
            </a:pPr>
            <a:endParaRPr lang="en-GB" altLang="en-US" sz="1000" dirty="0" smtClean="0"/>
          </a:p>
          <a:p>
            <a:pPr>
              <a:buFontTx/>
              <a:buNone/>
            </a:pPr>
            <a:r>
              <a:rPr lang="en-GB" altLang="en-US" dirty="0" smtClean="0"/>
              <a:t>Look at interactions between group and media</a:t>
            </a:r>
          </a:p>
          <a:p>
            <a:pPr>
              <a:buFontTx/>
              <a:buNone/>
            </a:pPr>
            <a:endParaRPr lang="en-GB" altLang="en-US" sz="1000" dirty="0" smtClean="0"/>
          </a:p>
          <a:p>
            <a:pPr>
              <a:buFontTx/>
              <a:buNone/>
            </a:pPr>
            <a:r>
              <a:rPr lang="en-GB" altLang="en-US" dirty="0" smtClean="0"/>
              <a:t>Controlled experiments </a:t>
            </a:r>
            <a:r>
              <a:rPr lang="en-GB" altLang="en-US" dirty="0"/>
              <a:t>may `waste' resources!</a:t>
            </a:r>
          </a:p>
        </p:txBody>
      </p:sp>
    </p:spTree>
    <p:extLst>
      <p:ext uri="{BB962C8B-B14F-4D97-AF65-F5344CB8AC3E}">
        <p14:creationId xmlns="" xmlns:p14="http://schemas.microsoft.com/office/powerpoint/2010/main" val="18409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Field studies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GB" altLang="en-US" dirty="0" smtClean="0"/>
              <a:t>Experiments dominated by group formation</a:t>
            </a:r>
          </a:p>
          <a:p>
            <a:pPr>
              <a:buFontTx/>
              <a:buNone/>
            </a:pPr>
            <a:endParaRPr lang="en-GB" altLang="en-US" sz="1600" dirty="0" smtClean="0"/>
          </a:p>
          <a:p>
            <a:pPr>
              <a:buFontTx/>
              <a:buNone/>
            </a:pPr>
            <a:r>
              <a:rPr lang="en-GB" altLang="en-US" dirty="0" smtClean="0"/>
              <a:t>Field studies more realistic:</a:t>
            </a:r>
          </a:p>
          <a:p>
            <a:pPr lvl="1">
              <a:buFontTx/>
              <a:buNone/>
            </a:pPr>
            <a:r>
              <a:rPr lang="en-GB" altLang="en-US" i="1" dirty="0" smtClean="0"/>
              <a:t>Distributed cognition</a:t>
            </a:r>
            <a:r>
              <a:rPr lang="en-GB" altLang="en-US" dirty="0" smtClean="0"/>
              <a:t> </a:t>
            </a:r>
            <a:r>
              <a:rPr lang="en-GB" altLang="en-US" dirty="0" smtClean="0">
                <a:sym typeface="Symbol" panose="05050102010706020507" pitchFamily="18" charset="2"/>
              </a:rPr>
              <a:t></a:t>
            </a:r>
            <a:r>
              <a:rPr lang="en-GB" altLang="en-US" dirty="0" smtClean="0"/>
              <a:t> work studied in context</a:t>
            </a:r>
          </a:p>
          <a:p>
            <a:pPr lvl="1">
              <a:buFontTx/>
              <a:buNone/>
            </a:pPr>
            <a:r>
              <a:rPr lang="en-GB" altLang="en-US" dirty="0" smtClean="0"/>
              <a:t>Real action is </a:t>
            </a:r>
            <a:r>
              <a:rPr lang="en-GB" altLang="en-US" i="1" dirty="0" smtClean="0"/>
              <a:t>situated action</a:t>
            </a:r>
            <a:endParaRPr lang="en-GB" altLang="en-US" dirty="0" smtClean="0"/>
          </a:p>
          <a:p>
            <a:pPr lvl="1">
              <a:buFontTx/>
              <a:buNone/>
            </a:pPr>
            <a:r>
              <a:rPr lang="en-GB" altLang="en-US" dirty="0" smtClean="0"/>
              <a:t>Physical and social environment both crucial</a:t>
            </a:r>
          </a:p>
          <a:p>
            <a:pPr>
              <a:buFontTx/>
              <a:buNone/>
            </a:pPr>
            <a:endParaRPr lang="en-GB" altLang="en-US" sz="1600" dirty="0" smtClean="0"/>
          </a:p>
          <a:p>
            <a:pPr>
              <a:buFontTx/>
              <a:buNone/>
            </a:pPr>
            <a:r>
              <a:rPr lang="en-GB" altLang="en-US" dirty="0" smtClean="0"/>
              <a:t>Contrast:</a:t>
            </a:r>
          </a:p>
          <a:p>
            <a:pPr lvl="1">
              <a:buFontTx/>
              <a:buNone/>
            </a:pPr>
            <a:r>
              <a:rPr lang="en-GB" altLang="en-US" dirty="0" smtClean="0"/>
              <a:t>Psychology – controlled experiment</a:t>
            </a:r>
          </a:p>
          <a:p>
            <a:pPr lvl="1">
              <a:buFontTx/>
              <a:buNone/>
            </a:pPr>
            <a:r>
              <a:rPr lang="en-GB" altLang="en-US" dirty="0" smtClean="0"/>
              <a:t>Sociology and anthropology </a:t>
            </a:r>
            <a:r>
              <a:rPr lang="en-GB" altLang="en-US" dirty="0"/>
              <a:t>– open study and rich data</a:t>
            </a:r>
          </a:p>
        </p:txBody>
      </p:sp>
    </p:spTree>
    <p:extLst>
      <p:ext uri="{BB962C8B-B14F-4D97-AF65-F5344CB8AC3E}">
        <p14:creationId xmlns="" xmlns:p14="http://schemas.microsoft.com/office/powerpoint/2010/main" val="38279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/>
              <a:t>Observational Methods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Think Aloud</a:t>
            </a:r>
          </a:p>
          <a:p>
            <a:r>
              <a:rPr lang="en-GB" altLang="en-US" dirty="0"/>
              <a:t>Cooperative evaluation</a:t>
            </a:r>
          </a:p>
          <a:p>
            <a:r>
              <a:rPr lang="en-GB" altLang="en-US" dirty="0"/>
              <a:t>Protocol analysis</a:t>
            </a:r>
          </a:p>
          <a:p>
            <a:r>
              <a:rPr lang="en-GB" altLang="en-US" dirty="0"/>
              <a:t>Automated analysis</a:t>
            </a:r>
          </a:p>
          <a:p>
            <a:r>
              <a:rPr lang="en-GB" altLang="en-US" dirty="0"/>
              <a:t>Post-task walkthroughs</a:t>
            </a:r>
          </a:p>
        </p:txBody>
      </p:sp>
    </p:spTree>
    <p:extLst>
      <p:ext uri="{BB962C8B-B14F-4D97-AF65-F5344CB8AC3E}">
        <p14:creationId xmlns="" xmlns:p14="http://schemas.microsoft.com/office/powerpoint/2010/main" val="39673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Observational </a:t>
            </a:r>
            <a:r>
              <a:rPr lang="en-GB" altLang="en-US" dirty="0" smtClean="0"/>
              <a:t>Methods:</a:t>
            </a:r>
            <a:br>
              <a:rPr lang="en-GB" altLang="en-US" dirty="0" smtClean="0"/>
            </a:br>
            <a:r>
              <a:rPr lang="en-GB" altLang="en-US" dirty="0" smtClean="0"/>
              <a:t>Think </a:t>
            </a:r>
            <a:r>
              <a:rPr lang="en-GB" altLang="en-US" dirty="0"/>
              <a:t>Aloud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400" dirty="0" smtClean="0"/>
              <a:t>User observed performing task</a:t>
            </a:r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User asked to describe what he is doing and why, what he thinks is happening etc.</a:t>
            </a:r>
          </a:p>
          <a:p>
            <a:pPr lvl="4">
              <a:lnSpc>
                <a:spcPct val="90000"/>
              </a:lnSpc>
            </a:pPr>
            <a:endParaRPr lang="en-GB" altLang="en-US" dirty="0" smtClean="0"/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Advantages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Simplicity - requires little expertise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Can provide useful insight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Can show how system is actually use</a:t>
            </a:r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Disadvantages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Subjective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Selective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Act of describing may </a:t>
            </a:r>
            <a:r>
              <a:rPr lang="en-GB" altLang="en-US" sz="2000" dirty="0"/>
              <a:t>alter task performance</a:t>
            </a:r>
          </a:p>
        </p:txBody>
      </p:sp>
    </p:spTree>
    <p:extLst>
      <p:ext uri="{BB962C8B-B14F-4D97-AF65-F5344CB8AC3E}">
        <p14:creationId xmlns="" xmlns:p14="http://schemas.microsoft.com/office/powerpoint/2010/main" val="18427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Observational Methods:</a:t>
            </a:r>
            <a:br>
              <a:rPr lang="en-GB" altLang="en-US" dirty="0"/>
            </a:br>
            <a:r>
              <a:rPr lang="en-GB" altLang="en-US" dirty="0"/>
              <a:t>Cooperative evaluation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 dirty="0" smtClean="0"/>
              <a:t>Variation on think aloud</a:t>
            </a:r>
          </a:p>
          <a:p>
            <a:r>
              <a:rPr lang="en-GB" altLang="en-US" sz="2400" dirty="0" smtClean="0"/>
              <a:t>User collaborates in evaluation</a:t>
            </a:r>
          </a:p>
          <a:p>
            <a:r>
              <a:rPr lang="en-GB" altLang="en-US" sz="2400" dirty="0" smtClean="0"/>
              <a:t>Both user and evaluator can ask each other questions throughout</a:t>
            </a:r>
          </a:p>
          <a:p>
            <a:pPr lvl="4"/>
            <a:endParaRPr lang="en-GB" altLang="en-US" dirty="0" smtClean="0"/>
          </a:p>
          <a:p>
            <a:r>
              <a:rPr lang="en-GB" altLang="en-US" sz="2400" dirty="0" smtClean="0"/>
              <a:t>Additional advantages</a:t>
            </a:r>
            <a:endParaRPr lang="en-GB" altLang="en-US" dirty="0" smtClean="0"/>
          </a:p>
          <a:p>
            <a:pPr lvl="1"/>
            <a:r>
              <a:rPr lang="en-GB" altLang="en-US" sz="2000" dirty="0" smtClean="0"/>
              <a:t>Less constrained and easier to use</a:t>
            </a:r>
          </a:p>
          <a:p>
            <a:pPr lvl="1"/>
            <a:r>
              <a:rPr lang="en-GB" altLang="en-US" sz="2000" dirty="0" smtClean="0"/>
              <a:t>User is encouraged to criticize system</a:t>
            </a:r>
          </a:p>
          <a:p>
            <a:pPr lvl="1"/>
            <a:r>
              <a:rPr lang="en-GB" altLang="en-US" sz="2000" dirty="0" smtClean="0"/>
              <a:t>Clarification possible</a:t>
            </a:r>
            <a:endParaRPr lang="en-GB" altLang="en-US" sz="2000" dirty="0"/>
          </a:p>
          <a:p>
            <a:pPr lvl="1"/>
            <a:endParaRPr lang="en-GB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9615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Observational Methods:</a:t>
            </a:r>
            <a:br>
              <a:rPr lang="en-GB" altLang="en-US" dirty="0"/>
            </a:br>
            <a:r>
              <a:rPr lang="en-GB" altLang="en-US" dirty="0"/>
              <a:t>Protocol analysis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 smtClean="0"/>
              <a:t>Paper and pencil – </a:t>
            </a:r>
            <a:r>
              <a:rPr lang="en-GB" altLang="en-US" sz="1800" dirty="0" smtClean="0"/>
              <a:t>cheap,  limited to writing speed</a:t>
            </a:r>
            <a:endParaRPr lang="en-GB" altLang="en-US" dirty="0" smtClean="0"/>
          </a:p>
          <a:p>
            <a:pPr>
              <a:lnSpc>
                <a:spcPct val="90000"/>
              </a:lnSpc>
            </a:pPr>
            <a:r>
              <a:rPr lang="en-GB" altLang="en-US" dirty="0" smtClean="0"/>
              <a:t>Audio – </a:t>
            </a:r>
            <a:r>
              <a:rPr lang="en-GB" altLang="en-US" sz="1800" dirty="0" smtClean="0"/>
              <a:t>good for think aloud,  difficult to match with other protocols</a:t>
            </a:r>
            <a:endParaRPr lang="en-GB" altLang="en-US" dirty="0" smtClean="0"/>
          </a:p>
          <a:p>
            <a:pPr>
              <a:lnSpc>
                <a:spcPct val="90000"/>
              </a:lnSpc>
            </a:pPr>
            <a:r>
              <a:rPr lang="en-GB" altLang="en-US" dirty="0" smtClean="0"/>
              <a:t>Video – </a:t>
            </a:r>
            <a:r>
              <a:rPr lang="en-GB" altLang="en-US" sz="1800" dirty="0" smtClean="0"/>
              <a:t>accurate and realistic,  needs special equipment,  obtrusive</a:t>
            </a:r>
          </a:p>
          <a:p>
            <a:pPr>
              <a:lnSpc>
                <a:spcPct val="90000"/>
              </a:lnSpc>
            </a:pPr>
            <a:r>
              <a:rPr lang="en-GB" altLang="en-US" dirty="0" smtClean="0"/>
              <a:t>Computer logging – </a:t>
            </a:r>
            <a:r>
              <a:rPr lang="en-GB" altLang="en-US" sz="1800" dirty="0" smtClean="0"/>
              <a:t>automatic and unobtrusive,  large amounts of data difficult to </a:t>
            </a:r>
            <a:r>
              <a:rPr lang="en-GB" altLang="en-US" sz="1800" dirty="0" err="1" smtClean="0"/>
              <a:t>analyze</a:t>
            </a:r>
            <a:endParaRPr lang="en-GB" altLang="en-US" dirty="0" smtClean="0"/>
          </a:p>
          <a:p>
            <a:pPr>
              <a:lnSpc>
                <a:spcPct val="90000"/>
              </a:lnSpc>
            </a:pPr>
            <a:r>
              <a:rPr lang="en-GB" altLang="en-US" dirty="0" smtClean="0"/>
              <a:t>User notebooks – </a:t>
            </a:r>
            <a:r>
              <a:rPr lang="en-GB" altLang="en-US" sz="1800" dirty="0" smtClean="0"/>
              <a:t>coarse and subjective, useful insights, good for longitudinal studies</a:t>
            </a:r>
            <a:endParaRPr lang="en-GB" altLang="en-US" dirty="0" smtClean="0"/>
          </a:p>
          <a:p>
            <a:pPr lvl="4">
              <a:lnSpc>
                <a:spcPct val="90000"/>
              </a:lnSpc>
            </a:pPr>
            <a:endParaRPr lang="en-GB" altLang="en-US" sz="1400" dirty="0" smtClean="0"/>
          </a:p>
          <a:p>
            <a:pPr>
              <a:lnSpc>
                <a:spcPct val="90000"/>
              </a:lnSpc>
            </a:pPr>
            <a:r>
              <a:rPr lang="en-GB" altLang="en-US" dirty="0" smtClean="0"/>
              <a:t>Mixed use in practice.</a:t>
            </a:r>
          </a:p>
          <a:p>
            <a:pPr>
              <a:lnSpc>
                <a:spcPct val="90000"/>
              </a:lnSpc>
            </a:pPr>
            <a:r>
              <a:rPr lang="en-GB" altLang="en-US" dirty="0" smtClean="0"/>
              <a:t>Audio/video transcription difficult and requires skill.</a:t>
            </a:r>
          </a:p>
          <a:p>
            <a:pPr>
              <a:lnSpc>
                <a:spcPct val="90000"/>
              </a:lnSpc>
            </a:pPr>
            <a:r>
              <a:rPr lang="en-GB" altLang="en-US" dirty="0" smtClean="0"/>
              <a:t>Some automatic support </a:t>
            </a:r>
            <a:r>
              <a:rPr lang="en-GB" altLang="en-US" dirty="0"/>
              <a:t>tools available</a:t>
            </a:r>
          </a:p>
        </p:txBody>
      </p:sp>
    </p:spTree>
    <p:extLst>
      <p:ext uri="{BB962C8B-B14F-4D97-AF65-F5344CB8AC3E}">
        <p14:creationId xmlns="" xmlns:p14="http://schemas.microsoft.com/office/powerpoint/2010/main" val="18813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Observational Methods:</a:t>
            </a:r>
            <a:br>
              <a:rPr lang="en-GB" altLang="en-US" dirty="0"/>
            </a:br>
            <a:r>
              <a:rPr lang="en-GB" altLang="en-US" dirty="0"/>
              <a:t>automated </a:t>
            </a:r>
            <a:r>
              <a:rPr lang="en-GB" altLang="en-US" dirty="0" smtClean="0"/>
              <a:t>analysis</a:t>
            </a:r>
            <a:endParaRPr lang="en-GB" alt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 dirty="0" smtClean="0"/>
              <a:t>Workplace project</a:t>
            </a:r>
          </a:p>
          <a:p>
            <a:r>
              <a:rPr lang="en-GB" altLang="en-US" sz="2400" dirty="0" smtClean="0"/>
              <a:t>Post task walkthrough</a:t>
            </a:r>
          </a:p>
          <a:p>
            <a:pPr lvl="1"/>
            <a:r>
              <a:rPr lang="en-GB" altLang="en-US" sz="2000" dirty="0" smtClean="0"/>
              <a:t>User reacts on action after the event</a:t>
            </a:r>
          </a:p>
          <a:p>
            <a:pPr lvl="1"/>
            <a:r>
              <a:rPr lang="en-GB" altLang="en-US" sz="2000" dirty="0" smtClean="0"/>
              <a:t>Used to fill in intention</a:t>
            </a:r>
          </a:p>
          <a:p>
            <a:r>
              <a:rPr lang="en-GB" altLang="en-US" sz="2400" dirty="0" smtClean="0"/>
              <a:t>Advantages</a:t>
            </a:r>
          </a:p>
          <a:p>
            <a:pPr lvl="1"/>
            <a:r>
              <a:rPr lang="en-GB" altLang="en-US" sz="2000" dirty="0" smtClean="0"/>
              <a:t>Analyst has time to focus on relevant incidents</a:t>
            </a:r>
          </a:p>
          <a:p>
            <a:pPr lvl="1"/>
            <a:r>
              <a:rPr lang="en-GB" altLang="en-US" sz="2000" dirty="0" smtClean="0"/>
              <a:t>Avoid excessive interruption of task </a:t>
            </a:r>
          </a:p>
          <a:p>
            <a:r>
              <a:rPr lang="en-GB" altLang="en-US" sz="2400" dirty="0" smtClean="0"/>
              <a:t>Disadvantages</a:t>
            </a:r>
          </a:p>
          <a:p>
            <a:pPr lvl="1"/>
            <a:r>
              <a:rPr lang="en-GB" altLang="en-US" sz="2000" dirty="0" smtClean="0"/>
              <a:t>Lack of freshness</a:t>
            </a:r>
          </a:p>
          <a:p>
            <a:pPr lvl="1"/>
            <a:r>
              <a:rPr lang="en-GB" altLang="en-US" sz="2000" dirty="0" smtClean="0"/>
              <a:t>May be post-hoc </a:t>
            </a:r>
            <a:r>
              <a:rPr lang="en-GB" altLang="en-US" sz="2000" dirty="0"/>
              <a:t>interpretation of events</a:t>
            </a:r>
          </a:p>
        </p:txBody>
      </p:sp>
    </p:spTree>
    <p:extLst>
      <p:ext uri="{BB962C8B-B14F-4D97-AF65-F5344CB8AC3E}">
        <p14:creationId xmlns="" xmlns:p14="http://schemas.microsoft.com/office/powerpoint/2010/main" val="25764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System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55181" cy="397764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During the batch era, computing power was extremely scarce and expensive. 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input side of the user interfaces for batch machines was mainly punched cards or equivalent media. 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output side added line printers to those media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Early batch systems gave the currently running job the whole computer; program decks and tapes had to incorporate what we might now consider as OS code to speak to I/O devices 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miro.medium.com/max/640/1*dU3bncwgsO5x5oyRwrq81A.jpe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2511537"/>
            <a:ext cx="4754562" cy="33430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43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Observational Methods:</a:t>
            </a:r>
            <a:br>
              <a:rPr lang="en-GB" altLang="en-US" dirty="0"/>
            </a:br>
            <a:r>
              <a:rPr lang="en-GB" altLang="en-US" dirty="0"/>
              <a:t>post-task walkthroughs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 smtClean="0"/>
              <a:t>Transcript played back to participant for comment</a:t>
            </a:r>
          </a:p>
          <a:p>
            <a:pPr lvl="1"/>
            <a:r>
              <a:rPr lang="en-GB" altLang="en-US" dirty="0" smtClean="0"/>
              <a:t>Immediately </a:t>
            </a:r>
            <a:r>
              <a:rPr lang="en-GB" altLang="en-US" dirty="0" smtClean="0">
                <a:sym typeface="Symbol" panose="05050102010706020507" pitchFamily="18" charset="2"/>
              </a:rPr>
              <a:t> fresh in mind</a:t>
            </a:r>
          </a:p>
          <a:p>
            <a:pPr lvl="1"/>
            <a:r>
              <a:rPr lang="en-GB" altLang="en-US" dirty="0" smtClean="0">
                <a:sym typeface="Symbol" panose="05050102010706020507" pitchFamily="18" charset="2"/>
              </a:rPr>
              <a:t>Delayed  evaluator has time to identify questions</a:t>
            </a:r>
          </a:p>
          <a:p>
            <a:r>
              <a:rPr lang="en-GB" altLang="en-US" dirty="0" smtClean="0">
                <a:sym typeface="Symbol" panose="05050102010706020507" pitchFamily="18" charset="2"/>
              </a:rPr>
              <a:t>Useful to identify reasons for actions and alternatives considered</a:t>
            </a:r>
          </a:p>
          <a:p>
            <a:r>
              <a:rPr lang="en-GB" altLang="en-US" dirty="0" smtClean="0">
                <a:sym typeface="Symbol" panose="05050102010706020507" pitchFamily="18" charset="2"/>
              </a:rPr>
              <a:t>Necessary in </a:t>
            </a:r>
            <a:r>
              <a:rPr lang="en-GB" altLang="en-US" dirty="0">
                <a:sym typeface="Symbol" panose="05050102010706020507" pitchFamily="18" charset="2"/>
              </a:rPr>
              <a:t>cases where think aloud is not possible</a:t>
            </a:r>
          </a:p>
        </p:txBody>
      </p:sp>
    </p:spTree>
    <p:extLst>
      <p:ext uri="{BB962C8B-B14F-4D97-AF65-F5344CB8AC3E}">
        <p14:creationId xmlns="" xmlns:p14="http://schemas.microsoft.com/office/powerpoint/2010/main" val="289902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altLang="en-US" dirty="0"/>
              <a:t>Query</a:t>
            </a:r>
            <a:r>
              <a:rPr lang="en-GB" altLang="en-US" sz="3600" dirty="0"/>
              <a:t> </a:t>
            </a:r>
            <a:r>
              <a:rPr lang="en-GB" altLang="en-US" dirty="0"/>
              <a:t>Techniques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800" dirty="0"/>
              <a:t>Interviews</a:t>
            </a:r>
          </a:p>
          <a:p>
            <a:r>
              <a:rPr lang="en-GB" altLang="en-US" sz="2800" dirty="0"/>
              <a:t>Questionnaires</a:t>
            </a:r>
          </a:p>
        </p:txBody>
      </p:sp>
    </p:spTree>
    <p:extLst>
      <p:ext uri="{BB962C8B-B14F-4D97-AF65-F5344CB8AC3E}">
        <p14:creationId xmlns="" xmlns:p14="http://schemas.microsoft.com/office/powerpoint/2010/main" val="38853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Query</a:t>
            </a:r>
            <a:r>
              <a:rPr lang="en-GB" altLang="en-US" sz="3600" dirty="0"/>
              <a:t> </a:t>
            </a:r>
            <a:r>
              <a:rPr lang="en-GB" altLang="en-US" dirty="0" smtClean="0"/>
              <a:t>Techniques:</a:t>
            </a:r>
            <a:br>
              <a:rPr lang="en-GB" altLang="en-US" dirty="0" smtClean="0"/>
            </a:br>
            <a:r>
              <a:rPr lang="en-GB" altLang="en-US" dirty="0" smtClean="0"/>
              <a:t>Interviews</a:t>
            </a:r>
            <a:endParaRPr lang="en-GB" altLang="en-US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400" dirty="0" smtClean="0"/>
              <a:t>Analyst questions user on one-to -one basis</a:t>
            </a:r>
            <a:br>
              <a:rPr lang="en-GB" altLang="en-US" sz="2400" dirty="0" smtClean="0"/>
            </a:br>
            <a:r>
              <a:rPr lang="en-GB" altLang="en-US" sz="2400" dirty="0" smtClean="0"/>
              <a:t>usually based on prepared questions</a:t>
            </a:r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Informal, subjective and relatively cheap</a:t>
            </a:r>
          </a:p>
          <a:p>
            <a:pPr lvl="4">
              <a:lnSpc>
                <a:spcPct val="90000"/>
              </a:lnSpc>
            </a:pPr>
            <a:endParaRPr lang="en-GB" altLang="en-US" dirty="0" smtClean="0"/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Advantages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Can be varied to suit context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Issues can be explored more fully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Can elicit user views and identify unanticipated problems</a:t>
            </a:r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Disadvantages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Very subjective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smtClean="0"/>
              <a:t>Time consuming</a:t>
            </a:r>
            <a:endParaRPr lang="en-GB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54240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Query</a:t>
            </a:r>
            <a:r>
              <a:rPr lang="en-GB" altLang="en-US" sz="3600" dirty="0"/>
              <a:t> </a:t>
            </a:r>
            <a:r>
              <a:rPr lang="en-GB" altLang="en-US" dirty="0"/>
              <a:t>Techniques:</a:t>
            </a:r>
            <a:br>
              <a:rPr lang="en-GB" altLang="en-US" dirty="0"/>
            </a:br>
            <a:r>
              <a:rPr lang="en-GB" altLang="en-US" dirty="0"/>
              <a:t>Questionnaires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 dirty="0" smtClean="0"/>
              <a:t>Set of fixed questions given to users</a:t>
            </a:r>
          </a:p>
          <a:p>
            <a:endParaRPr lang="en-GB" altLang="en-US" sz="2400" dirty="0" smtClean="0"/>
          </a:p>
          <a:p>
            <a:r>
              <a:rPr lang="en-GB" altLang="en-US" sz="2400" dirty="0" smtClean="0"/>
              <a:t>Advantages</a:t>
            </a:r>
          </a:p>
          <a:p>
            <a:pPr lvl="1"/>
            <a:r>
              <a:rPr lang="en-GB" altLang="en-US" sz="2000" dirty="0" smtClean="0"/>
              <a:t>Quick and reaches large user group</a:t>
            </a:r>
          </a:p>
          <a:p>
            <a:pPr lvl="1"/>
            <a:r>
              <a:rPr lang="en-GB" altLang="en-US" sz="2000" dirty="0" smtClean="0"/>
              <a:t>Can be </a:t>
            </a:r>
            <a:r>
              <a:rPr lang="en-GB" altLang="en-US" sz="2000" dirty="0" err="1" smtClean="0"/>
              <a:t>analyzed</a:t>
            </a:r>
            <a:r>
              <a:rPr lang="en-GB" altLang="en-US" sz="2000" dirty="0" smtClean="0"/>
              <a:t> more rigorously</a:t>
            </a:r>
          </a:p>
          <a:p>
            <a:r>
              <a:rPr lang="en-GB" altLang="en-US" sz="2400" dirty="0" smtClean="0"/>
              <a:t>Disadvantages</a:t>
            </a:r>
          </a:p>
          <a:p>
            <a:pPr lvl="1"/>
            <a:r>
              <a:rPr lang="en-GB" altLang="en-US" sz="2000" dirty="0" smtClean="0"/>
              <a:t>Less flexible</a:t>
            </a:r>
          </a:p>
          <a:p>
            <a:pPr lvl="1"/>
            <a:r>
              <a:rPr lang="en-GB" altLang="en-US" sz="2000" dirty="0" smtClean="0"/>
              <a:t>Less probing</a:t>
            </a:r>
            <a:endParaRPr lang="en-GB" altLang="en-US" sz="2000" dirty="0"/>
          </a:p>
          <a:p>
            <a:pPr lvl="1"/>
            <a:endParaRPr lang="en-GB" altLang="en-US" sz="2000" dirty="0"/>
          </a:p>
          <a:p>
            <a:pPr lvl="1"/>
            <a:endParaRPr lang="en-GB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52192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Query</a:t>
            </a:r>
            <a:r>
              <a:rPr lang="en-GB" altLang="en-US" sz="3600" dirty="0"/>
              <a:t> </a:t>
            </a:r>
            <a:r>
              <a:rPr lang="en-GB" altLang="en-US" dirty="0"/>
              <a:t>Techniques:</a:t>
            </a:r>
            <a:br>
              <a:rPr lang="en-GB" altLang="en-US" dirty="0"/>
            </a:br>
            <a:r>
              <a:rPr lang="en-GB" altLang="en-US" dirty="0"/>
              <a:t>Questionnaires (</a:t>
            </a:r>
            <a:r>
              <a:rPr lang="en-GB" altLang="en-US" dirty="0" err="1"/>
              <a:t>ctd</a:t>
            </a:r>
            <a:r>
              <a:rPr lang="en-GB" altLang="en-US" dirty="0"/>
              <a:t>)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 dirty="0" smtClean="0"/>
              <a:t>Need careful design	</a:t>
            </a:r>
          </a:p>
          <a:p>
            <a:pPr lvl="1"/>
            <a:r>
              <a:rPr lang="en-GB" altLang="en-US" sz="2000" dirty="0" smtClean="0"/>
              <a:t>What information is required?</a:t>
            </a:r>
          </a:p>
          <a:p>
            <a:pPr lvl="1"/>
            <a:r>
              <a:rPr lang="en-GB" altLang="en-US" sz="2000" dirty="0" smtClean="0"/>
              <a:t>How are answers to be </a:t>
            </a:r>
            <a:r>
              <a:rPr lang="en-GB" altLang="en-US" sz="2000" dirty="0" err="1" smtClean="0"/>
              <a:t>analyzed</a:t>
            </a:r>
            <a:r>
              <a:rPr lang="en-GB" altLang="en-US" sz="2000" dirty="0" smtClean="0"/>
              <a:t>?</a:t>
            </a:r>
          </a:p>
          <a:p>
            <a:endParaRPr lang="en-GB" altLang="en-US" sz="2400" dirty="0" smtClean="0"/>
          </a:p>
          <a:p>
            <a:r>
              <a:rPr lang="en-GB" altLang="en-US" sz="2400" dirty="0" smtClean="0"/>
              <a:t>Styles of question</a:t>
            </a:r>
          </a:p>
          <a:p>
            <a:pPr lvl="1"/>
            <a:r>
              <a:rPr lang="en-GB" altLang="en-US" sz="2000" dirty="0" smtClean="0"/>
              <a:t>General</a:t>
            </a:r>
          </a:p>
          <a:p>
            <a:pPr lvl="1"/>
            <a:r>
              <a:rPr lang="en-GB" altLang="en-US" sz="2000" dirty="0" smtClean="0"/>
              <a:t>Open-ended</a:t>
            </a:r>
          </a:p>
          <a:p>
            <a:pPr lvl="1"/>
            <a:r>
              <a:rPr lang="en-GB" altLang="en-US" sz="2000" dirty="0" smtClean="0"/>
              <a:t>Scalar</a:t>
            </a:r>
          </a:p>
          <a:p>
            <a:pPr lvl="1"/>
            <a:r>
              <a:rPr lang="en-GB" altLang="en-US" sz="2000" dirty="0" smtClean="0"/>
              <a:t>Multi-choice</a:t>
            </a:r>
          </a:p>
          <a:p>
            <a:pPr lvl="1"/>
            <a:r>
              <a:rPr lang="en-GB" altLang="en-US" sz="2000" dirty="0" smtClean="0"/>
              <a:t>Ranked</a:t>
            </a:r>
            <a:endParaRPr lang="en-GB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3757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/>
              <a:t>Physiological methods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800"/>
              <a:t>Eye tracking</a:t>
            </a:r>
          </a:p>
          <a:p>
            <a:r>
              <a:rPr lang="en-GB" altLang="en-US" sz="2800"/>
              <a:t>Physiological measurement</a:t>
            </a:r>
          </a:p>
        </p:txBody>
      </p:sp>
    </p:spTree>
    <p:extLst>
      <p:ext uri="{BB962C8B-B14F-4D97-AF65-F5344CB8AC3E}">
        <p14:creationId xmlns="" xmlns:p14="http://schemas.microsoft.com/office/powerpoint/2010/main" val="42637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Physiological </a:t>
            </a:r>
            <a:r>
              <a:rPr lang="en-GB" altLang="en-US" dirty="0" smtClean="0"/>
              <a:t>methods:</a:t>
            </a:r>
            <a:br>
              <a:rPr lang="en-GB" altLang="en-US" dirty="0" smtClean="0"/>
            </a:br>
            <a:r>
              <a:rPr lang="en-GB" altLang="en-US" dirty="0" smtClean="0"/>
              <a:t>eye </a:t>
            </a:r>
            <a:r>
              <a:rPr lang="en-GB" altLang="en-US" dirty="0"/>
              <a:t>tracking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Head or desk mounted equipment tracks the position of the eye</a:t>
            </a:r>
          </a:p>
          <a:p>
            <a:r>
              <a:rPr lang="en-GB" altLang="en-US" sz="2400" dirty="0" smtClean="0"/>
              <a:t>Eye movement reflects the amount of cognitive processing a display requires</a:t>
            </a:r>
          </a:p>
          <a:p>
            <a:r>
              <a:rPr lang="en-GB" altLang="en-US" sz="2400" dirty="0" smtClean="0"/>
              <a:t>Measurements include</a:t>
            </a:r>
          </a:p>
          <a:p>
            <a:pPr lvl="1"/>
            <a:r>
              <a:rPr lang="en-GB" altLang="en-US" sz="2000" dirty="0" smtClean="0"/>
              <a:t>Fixations: eye maintains stable position. Number and duration indicate level of difficulty with display</a:t>
            </a:r>
            <a:endParaRPr lang="en-GB" altLang="en-US" dirty="0" smtClean="0"/>
          </a:p>
          <a:p>
            <a:pPr lvl="1"/>
            <a:r>
              <a:rPr lang="en-GB" altLang="en-US" sz="2000" dirty="0" smtClean="0"/>
              <a:t>Saccades: rapid eye movement from one point of interest to another</a:t>
            </a:r>
          </a:p>
          <a:p>
            <a:pPr lvl="1"/>
            <a:r>
              <a:rPr lang="en-GB" altLang="en-US" sz="2000" dirty="0" smtClean="0"/>
              <a:t>Scan paths</a:t>
            </a:r>
            <a:r>
              <a:rPr lang="en-GB" altLang="en-US" sz="2000" dirty="0"/>
              <a:t>: moving straight to a target with a short fixation at the target is optimal</a:t>
            </a:r>
            <a:endParaRPr lang="en-GB" altLang="en-US" dirty="0"/>
          </a:p>
          <a:p>
            <a:pPr lvl="1"/>
            <a:endParaRPr lang="en-GB" altLang="en-US" dirty="0"/>
          </a:p>
        </p:txBody>
      </p:sp>
    </p:spTree>
    <p:extLst>
      <p:ext uri="{BB962C8B-B14F-4D97-AF65-F5344CB8AC3E}">
        <p14:creationId xmlns="" xmlns:p14="http://schemas.microsoft.com/office/powerpoint/2010/main" val="8064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physiological </a:t>
            </a:r>
            <a:r>
              <a:rPr lang="en-GB" altLang="en-US" dirty="0"/>
              <a:t>measurements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Emotional response linked to physical changes</a:t>
            </a:r>
          </a:p>
          <a:p>
            <a:r>
              <a:rPr lang="en-GB" altLang="en-US" sz="2400" dirty="0" smtClean="0"/>
              <a:t>These may help determine a user’s reaction to an interface</a:t>
            </a:r>
          </a:p>
          <a:p>
            <a:r>
              <a:rPr lang="en-GB" altLang="en-US" sz="2400" dirty="0" smtClean="0"/>
              <a:t>Measurements include:</a:t>
            </a:r>
          </a:p>
          <a:p>
            <a:pPr lvl="1"/>
            <a:r>
              <a:rPr lang="en-GB" altLang="en-US" dirty="0" smtClean="0"/>
              <a:t>Heart activity, including blood pressure, volume and pulse. </a:t>
            </a:r>
          </a:p>
          <a:p>
            <a:pPr lvl="1"/>
            <a:r>
              <a:rPr lang="en-GB" altLang="en-US" dirty="0" smtClean="0"/>
              <a:t>Activity of sweat glands: galvanic skin response (GSR)</a:t>
            </a:r>
          </a:p>
          <a:p>
            <a:pPr lvl="1"/>
            <a:r>
              <a:rPr lang="en-GB" altLang="en-US" dirty="0" smtClean="0"/>
              <a:t>Electrical activity in muscle: electromyogram (EMG)</a:t>
            </a:r>
          </a:p>
          <a:p>
            <a:pPr lvl="1"/>
            <a:r>
              <a:rPr lang="en-GB" altLang="en-US" dirty="0" smtClean="0"/>
              <a:t>Electrical activity in brain: electroencephalogram (EEG)</a:t>
            </a:r>
          </a:p>
          <a:p>
            <a:r>
              <a:rPr lang="en-GB" altLang="en-US" sz="2400" dirty="0" smtClean="0"/>
              <a:t>Some difficulty in interpreting these physiological responses - </a:t>
            </a:r>
            <a:r>
              <a:rPr lang="en-GB" altLang="en-US" sz="2400" dirty="0"/>
              <a:t>more research needed</a:t>
            </a:r>
            <a:endParaRPr lang="en-GB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398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Choosing an Evaluation Method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20000"/>
              </a:spcAft>
              <a:buNone/>
              <a:tabLst>
                <a:tab pos="3340100" algn="l"/>
              </a:tabLst>
            </a:pPr>
            <a:r>
              <a:rPr lang="en-GB" altLang="en-US" sz="2400" dirty="0" smtClean="0"/>
              <a:t>When in process:	design vs. Implementation</a:t>
            </a:r>
          </a:p>
          <a:p>
            <a:pPr>
              <a:spcBef>
                <a:spcPct val="50000"/>
              </a:spcBef>
              <a:buNone/>
              <a:tabLst>
                <a:tab pos="3340100" algn="l"/>
              </a:tabLst>
            </a:pPr>
            <a:r>
              <a:rPr lang="en-GB" altLang="en-US" sz="2400" dirty="0" smtClean="0"/>
              <a:t>Style of evaluation:	laboratory vs. Field</a:t>
            </a:r>
          </a:p>
          <a:p>
            <a:pPr>
              <a:spcBef>
                <a:spcPct val="50000"/>
              </a:spcBef>
              <a:buNone/>
              <a:tabLst>
                <a:tab pos="3340100" algn="l"/>
              </a:tabLst>
            </a:pPr>
            <a:r>
              <a:rPr lang="en-GB" altLang="en-US" sz="2400" dirty="0" smtClean="0"/>
              <a:t>How objective:	subjective vs. Objective</a:t>
            </a:r>
          </a:p>
          <a:p>
            <a:pPr>
              <a:spcBef>
                <a:spcPct val="50000"/>
              </a:spcBef>
              <a:buNone/>
              <a:tabLst>
                <a:tab pos="3340100" algn="l"/>
              </a:tabLst>
            </a:pPr>
            <a:r>
              <a:rPr lang="en-GB" altLang="en-US" sz="2400" dirty="0" smtClean="0"/>
              <a:t>Type of measures:	qualitative vs. Quantitative</a:t>
            </a:r>
          </a:p>
          <a:p>
            <a:pPr>
              <a:spcBef>
                <a:spcPct val="50000"/>
              </a:spcBef>
              <a:buNone/>
              <a:tabLst>
                <a:tab pos="3340100" algn="l"/>
              </a:tabLst>
            </a:pPr>
            <a:r>
              <a:rPr lang="en-GB" altLang="en-US" sz="2400" dirty="0" smtClean="0"/>
              <a:t>Level of information:	high level vs. Low level</a:t>
            </a:r>
          </a:p>
          <a:p>
            <a:pPr>
              <a:spcBef>
                <a:spcPct val="50000"/>
              </a:spcBef>
              <a:buNone/>
              <a:tabLst>
                <a:tab pos="3340100" algn="l"/>
              </a:tabLst>
            </a:pPr>
            <a:r>
              <a:rPr lang="en-GB" altLang="en-US" sz="2400" dirty="0" smtClean="0"/>
              <a:t>Level of interference:	obtrusive vs. Unobtrusive</a:t>
            </a:r>
          </a:p>
          <a:p>
            <a:pPr>
              <a:spcBef>
                <a:spcPct val="50000"/>
              </a:spcBef>
              <a:buNone/>
              <a:tabLst>
                <a:tab pos="3340100" algn="l"/>
              </a:tabLst>
            </a:pPr>
            <a:r>
              <a:rPr lang="en-GB" altLang="en-US" sz="2400" dirty="0" smtClean="0"/>
              <a:t>Resources available:	time, subjects, </a:t>
            </a:r>
            <a:br>
              <a:rPr lang="en-GB" altLang="en-US" sz="2400" dirty="0" smtClean="0"/>
            </a:br>
            <a:r>
              <a:rPr lang="en-GB" altLang="en-US" sz="2400" dirty="0" smtClean="0"/>
              <a:t>	equipment, </a:t>
            </a:r>
            <a:r>
              <a:rPr lang="en-GB" altLang="en-US" sz="2400" dirty="0"/>
              <a:t>expertise</a:t>
            </a:r>
            <a:endParaRPr lang="en-GB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2270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Words>3771</Words>
  <Application>Microsoft Office PowerPoint</Application>
  <PresentationFormat>Custom</PresentationFormat>
  <Paragraphs>766</Paragraphs>
  <Slides>98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Wood Type</vt:lpstr>
      <vt:lpstr>USABILITY ENGINEERING</vt:lpstr>
      <vt:lpstr>USABILITY ENGINEERING</vt:lpstr>
      <vt:lpstr>USABILITY ENGINEERING</vt:lpstr>
      <vt:lpstr>USABILITY</vt:lpstr>
      <vt:lpstr>Example</vt:lpstr>
      <vt:lpstr>Nielsen’s Summary of Windows 8</vt:lpstr>
      <vt:lpstr>Generations of User Interfaces</vt:lpstr>
      <vt:lpstr>Generations of User Interfaces</vt:lpstr>
      <vt:lpstr>Batch System </vt:lpstr>
      <vt:lpstr>Line-oriented interface</vt:lpstr>
      <vt:lpstr>Full screen interface</vt:lpstr>
      <vt:lpstr>Graphical user interface</vt:lpstr>
      <vt:lpstr>Future of the User interfaces</vt:lpstr>
      <vt:lpstr>Augmented Reality</vt:lpstr>
      <vt:lpstr>Virtual Reality</vt:lpstr>
      <vt:lpstr>Holographic User Interfaces</vt:lpstr>
      <vt:lpstr>Brain-Computer interfaces</vt:lpstr>
      <vt:lpstr>Slide 18</vt:lpstr>
      <vt:lpstr>The Customers usage cycle</vt:lpstr>
      <vt:lpstr>The Customers usage cycle</vt:lpstr>
      <vt:lpstr>The Customers usage cycle</vt:lpstr>
      <vt:lpstr>Cost of poor usability to the customer and the supplier</vt:lpstr>
      <vt:lpstr>Design life cycle &amp; the role of evaluation</vt:lpstr>
      <vt:lpstr>Usability Objective</vt:lpstr>
      <vt:lpstr>Usability Objective (Contd.,)</vt:lpstr>
      <vt:lpstr>Stages in usability specification &amp; Evaluation</vt:lpstr>
      <vt:lpstr>Stage 1 :User and task Analysis</vt:lpstr>
      <vt:lpstr>Stage 1 :User and task Analysis</vt:lpstr>
      <vt:lpstr>Stage 1 :User and task Analysis</vt:lpstr>
      <vt:lpstr>Stage 1 :User and task Analysis</vt:lpstr>
      <vt:lpstr>Stage 1 :User and task Analysis</vt:lpstr>
      <vt:lpstr>Stage 1 :User and task Analysis</vt:lpstr>
      <vt:lpstr>Stage 2:setting usability objectives and success criteria</vt:lpstr>
      <vt:lpstr>Usability objectives related to specific tasks</vt:lpstr>
      <vt:lpstr>Usability objectives are set of critical tasks</vt:lpstr>
      <vt:lpstr>Stage 3 : Writing Usability statements and identifying measures</vt:lpstr>
      <vt:lpstr>Stage 3 : Writing Usability statements and identifying measures</vt:lpstr>
      <vt:lpstr>Stage 4 :Choosing techniques for measuring usability</vt:lpstr>
      <vt:lpstr>Stage 4 :Choosing techniques for measuring usability</vt:lpstr>
      <vt:lpstr>Group 1 Techniques</vt:lpstr>
      <vt:lpstr>Group 1 Techniques</vt:lpstr>
      <vt:lpstr>Slide 42</vt:lpstr>
      <vt:lpstr>Group 1 Techniques</vt:lpstr>
      <vt:lpstr>Group 2 Techniques</vt:lpstr>
      <vt:lpstr>Group 2 Techniques</vt:lpstr>
      <vt:lpstr>Group 2 Techniques</vt:lpstr>
      <vt:lpstr>Group 2 Techniques</vt:lpstr>
      <vt:lpstr>Group 2 Techniques</vt:lpstr>
      <vt:lpstr>Group 2 Techniques</vt:lpstr>
      <vt:lpstr>Group 2 Techniques</vt:lpstr>
      <vt:lpstr>Group 3 Techniques</vt:lpstr>
      <vt:lpstr>Group 3 Techniques</vt:lpstr>
      <vt:lpstr>Group 3 Techniques</vt:lpstr>
      <vt:lpstr>Group 3 Techniques</vt:lpstr>
      <vt:lpstr>Group 3 Techniques</vt:lpstr>
      <vt:lpstr>Group 3 Techniques</vt:lpstr>
      <vt:lpstr>Stage 5 : Planning a usability Evaluation </vt:lpstr>
      <vt:lpstr>Stage 5 : Planning a usability Evaluation </vt:lpstr>
      <vt:lpstr>EVALUATION TECHNIQUES</vt:lpstr>
      <vt:lpstr>Evaluation Techniques</vt:lpstr>
      <vt:lpstr>Goals of Evaluation</vt:lpstr>
      <vt:lpstr>Evaluating Designs</vt:lpstr>
      <vt:lpstr>Evaluating Designs: Cognitive Walkthrough</vt:lpstr>
      <vt:lpstr>Evaluating Designs: Cognitive Walkthrough (ctd)</vt:lpstr>
      <vt:lpstr>Evaluating Designs:  Heuristic Evaluation</vt:lpstr>
      <vt:lpstr>Evaluating Designs:  Review-based evaluation</vt:lpstr>
      <vt:lpstr>Evaluating through user Participation</vt:lpstr>
      <vt:lpstr>Laboratory studies</vt:lpstr>
      <vt:lpstr>Field Studies</vt:lpstr>
      <vt:lpstr>Evaluating Implementations</vt:lpstr>
      <vt:lpstr>Experimental evaluation</vt:lpstr>
      <vt:lpstr>Experimental factors</vt:lpstr>
      <vt:lpstr>Experimental factors: Variables</vt:lpstr>
      <vt:lpstr>Experimental factors: Hypothesis</vt:lpstr>
      <vt:lpstr>Experimental factors: Experimental design</vt:lpstr>
      <vt:lpstr>Experimental factors: Analysis of data</vt:lpstr>
      <vt:lpstr>Analysis - types of test</vt:lpstr>
      <vt:lpstr>Analysis of data (cont.)</vt:lpstr>
      <vt:lpstr>Experimental studies on groups</vt:lpstr>
      <vt:lpstr>Experimental studies on groups: Subject groups</vt:lpstr>
      <vt:lpstr>Experimental studies on groups: The task</vt:lpstr>
      <vt:lpstr>Experimental studies on groups: Data gathering</vt:lpstr>
      <vt:lpstr>Experimental studies on groups: Analysis</vt:lpstr>
      <vt:lpstr>Field studies</vt:lpstr>
      <vt:lpstr>Observational Methods</vt:lpstr>
      <vt:lpstr>Observational Methods: Think Aloud</vt:lpstr>
      <vt:lpstr>Observational Methods: Cooperative evaluation</vt:lpstr>
      <vt:lpstr>Observational Methods: Protocol analysis</vt:lpstr>
      <vt:lpstr>Observational Methods: automated analysis</vt:lpstr>
      <vt:lpstr>Observational Methods: post-task walkthroughs</vt:lpstr>
      <vt:lpstr>Query Techniques</vt:lpstr>
      <vt:lpstr>Query Techniques: Interviews</vt:lpstr>
      <vt:lpstr>Query Techniques: Questionnaires</vt:lpstr>
      <vt:lpstr>Query Techniques: Questionnaires (ctd)</vt:lpstr>
      <vt:lpstr>Physiological methods</vt:lpstr>
      <vt:lpstr>Physiological methods: eye tracking</vt:lpstr>
      <vt:lpstr>physiological measurements</vt:lpstr>
      <vt:lpstr>Choosing an Evaluation Method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USABILITY ENGINEERING</dc:title>
  <dc:creator>Administrator</dc:creator>
  <cp:lastModifiedBy>adlene</cp:lastModifiedBy>
  <cp:revision>75</cp:revision>
  <dcterms:created xsi:type="dcterms:W3CDTF">2021-08-06T08:06:23Z</dcterms:created>
  <dcterms:modified xsi:type="dcterms:W3CDTF">2023-07-24T10:40:42Z</dcterms:modified>
</cp:coreProperties>
</file>